
<file path=[Content_Types].xml><?xml version="1.0" encoding="utf-8"?>
<Types xmlns="http://schemas.openxmlformats.org/package/2006/content-types">
  <Override PartName="/ppt/slideMasters/slideMaster3.xml" ContentType="application/vnd.openxmlformats-officedocument.presentationml.slideMaster+xml"/>
  <Override PartName="/ppt/slides/slide6.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slideLayouts/slideLayout39.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Layouts/slideLayout28.xml" ContentType="application/vnd.openxmlformats-officedocument.presentationml.slideLayout+xml"/>
  <Override PartName="/ppt/slideLayouts/slideLayout37.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15.xml" ContentType="application/vnd.openxmlformats-officedocument.presentationml.slideLayout+xml"/>
  <Override PartName="/ppt/slideLayouts/slideLayout26.xml" ContentType="application/vnd.openxmlformats-officedocument.presentationml.slideLayout+xml"/>
  <Override PartName="/ppt/slideLayouts/slideLayout35.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Layouts/slideLayout13.xml" ContentType="application/vnd.openxmlformats-officedocument.presentationml.slideLayout+xml"/>
  <Override PartName="/ppt/slideLayouts/slideLayout22.xml" ContentType="application/vnd.openxmlformats-officedocument.presentationml.slideLayout+xml"/>
  <Override PartName="/ppt/slideLayouts/slideLayout24.xml" ContentType="application/vnd.openxmlformats-officedocument.presentationml.slideLayout+xml"/>
  <Override PartName="/ppt/slideLayouts/slideLayout33.xml" ContentType="application/vnd.openxmlformats-officedocument.presentationml.slideLayout+xml"/>
  <Override PartName="/ppt/slides/slide10.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20.xml" ContentType="application/vnd.openxmlformats-officedocument.presentationml.slideLayout+xml"/>
  <Override PartName="/ppt/slideLayouts/slideLayout31.xml" ContentType="application/vnd.openxmlformats-officedocument.presentationml.slideLayout+xml"/>
  <Override PartName="/ppt/slideLayouts/slideLayout40.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Masters/slideMaster2.xml" ContentType="application/vnd.openxmlformats-officedocument.presentationml.slideMaster+xml"/>
  <Override PartName="/ppt/slides/slide5.xml" ContentType="application/vnd.openxmlformats-officedocument.presentationml.slide+xml"/>
  <Override PartName="/ppt/slideLayouts/slideLayout7.xml" ContentType="application/vnd.openxmlformats-officedocument.presentationml.slideLayout+xml"/>
  <Override PartName="/ppt/slideLayouts/slideLayout29.xml" ContentType="application/vnd.openxmlformats-officedocument.presentationml.slideLayout+xml"/>
  <Override PartName="/ppt/slideLayouts/slideLayout38.xml" ContentType="application/vnd.openxmlformats-officedocument.presentationml.slideLayout+xml"/>
  <Default Extension="png" ContentType="image/png"/>
  <Override PartName="/ppt/slides/slide3.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Layouts/slideLayout18.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slideLayouts/slideLayout36.xml" ContentType="application/vnd.openxmlformats-officedocument.presentationml.slideLayout+xml"/>
  <Override PartName="/ppt/revisionInfo.xml" ContentType="application/vnd.ms-powerpoint.revisioninfo+xml"/>
  <Override PartName="/ppt/slides/slide1.xml" ContentType="application/vnd.openxmlformats-officedocument.presentationml.slide+xml"/>
  <Override PartName="/ppt/slides/slide15.xml" ContentType="application/vnd.openxmlformats-officedocument.presentationml.slide+xml"/>
  <Default Extension="jpeg" ContentType="image/jpeg"/>
  <Override PartName="/ppt/slideLayouts/slideLayout3.xml" ContentType="application/vnd.openxmlformats-officedocument.presentationml.slideLayout+xml"/>
  <Override PartName="/ppt/slideLayouts/slideLayout16.xml" ContentType="application/vnd.openxmlformats-officedocument.presentationml.slideLayout+xml"/>
  <Override PartName="/ppt/slideLayouts/slideLayout25.xml" ContentType="application/vnd.openxmlformats-officedocument.presentationml.slideLayout+xml"/>
  <Override PartName="/ppt/slideLayouts/slideLayout34.xml" ContentType="application/vnd.openxmlformats-officedocument.presentationml.slideLayout+xml"/>
  <Override PartName="/ppt/presentation.xml" ContentType="application/vnd.openxmlformats-officedocument.presentationml.presentation.main+xml"/>
  <Override PartName="/ppt/slides/slide13.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slideLayouts/slideLayout23.xml" ContentType="application/vnd.openxmlformats-officedocument.presentationml.slideLayout+xml"/>
  <Override PartName="/ppt/slideLayouts/slideLayout32.xml" ContentType="application/vnd.openxmlformats-officedocument.presentationml.slideLayout+xml"/>
  <Override PartName="/ppt/slideLayouts/slideLayout4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Layouts/slideLayout12.xml" ContentType="application/vnd.openxmlformats-officedocument.presentationml.slideLayout+xml"/>
  <Override PartName="/ppt/slideLayouts/slideLayout21.xml" ContentType="application/vnd.openxmlformats-officedocument.presentationml.slideLayout+xml"/>
  <Override PartName="/ppt/slideLayouts/slideLayout30.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7" r:id="rId1"/>
    <p:sldMasterId id="2147483738" r:id="rId2"/>
    <p:sldMasterId id="2147483775" r:id="rId3"/>
  </p:sldMasterIdLst>
  <p:sldIdLst>
    <p:sldId id="259" r:id="rId4"/>
    <p:sldId id="260" r:id="rId5"/>
    <p:sldId id="261" r:id="rId6"/>
    <p:sldId id="262" r:id="rId7"/>
    <p:sldId id="263" r:id="rId8"/>
    <p:sldId id="264" r:id="rId9"/>
    <p:sldId id="265" r:id="rId10"/>
    <p:sldId id="266" r:id="rId11"/>
    <p:sldId id="267" r:id="rId12"/>
    <p:sldId id="268" r:id="rId13"/>
    <p:sldId id="269" r:id="rId14"/>
    <p:sldId id="270" r:id="rId15"/>
    <p:sldId id="274" r:id="rId16"/>
    <p:sldId id="257" r:id="rId17"/>
    <p:sldId id="258"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7FD27BF-4955-4B29-BB95-DED0004FF0D2}" v="163" dt="2020-05-01T07:25:54.781"/>
    <p1510:client id="{111C9AE6-7FF8-4E7A-B242-F7EFFF47573E}" v="125" dt="2020-04-30T06:57:38.370"/>
    <p1510:client id="{B96499C4-8D8E-460A-8AAB-F91BFE891952}" v="2258" dt="2020-04-30T07:20:13.188"/>
    <p1510:client id="{ECC69BF9-3207-43E8-8D79-5B65A580BAA7}" v="287" dt="2020-05-01T07:40:49.43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horzBarState="maximized">
    <p:restoredLeft sz="19972" autoAdjust="0"/>
    <p:restoredTop sz="94660"/>
  </p:normalViewPr>
  <p:slideViewPr>
    <p:cSldViewPr snapToGrid="0">
      <p:cViewPr varScale="1">
        <p:scale>
          <a:sx n="63" d="100"/>
          <a:sy n="63" d="100"/>
        </p:scale>
        <p:origin x="-600" y="-108"/>
      </p:cViewPr>
      <p:guideLst>
        <p:guide orient="horz" pos="2160"/>
        <p:guide pos="3840"/>
      </p:guideLst>
    </p:cSldViewPr>
  </p:slideViewPr>
  <p:notesTextViewPr>
    <p:cViewPr>
      <p:scale>
        <a:sx n="1" d="1"/>
        <a:sy n="1" d="1"/>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3" Type="http://schemas.openxmlformats.org/officeDocument/2006/relationships/slideMaster" Target="slideMasters/slideMaster3.xml"/><Relationship Id="rId21" Type="http://schemas.openxmlformats.org/officeDocument/2006/relationships/theme" Target="theme/theme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5" Type="http://schemas.openxmlformats.org/officeDocument/2006/relationships/slide" Target="slides/slide2.xml"/><Relationship Id="rId15" Type="http://schemas.openxmlformats.org/officeDocument/2006/relationships/slide" Target="slides/slide12.xml"/><Relationship Id="rId23" Type="http://schemas.microsoft.com/office/2015/10/relationships/revisionInfo" Target="revisionInfo.xml"/><Relationship Id="rId10" Type="http://schemas.openxmlformats.org/officeDocument/2006/relationships/slide" Target="slides/slide7.xml"/><Relationship Id="rId19"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2" y="1380070"/>
            <a:ext cx="8574623" cy="2616199"/>
          </a:xfrm>
        </p:spPr>
        <p:txBody>
          <a:bodyPr anchor="b">
            <a:normAutofit/>
          </a:bodyPr>
          <a:lstStyle>
            <a:lvl1pPr algn="r">
              <a:defRPr sz="6000">
                <a:effectLst/>
              </a:defRPr>
            </a:lvl1pPr>
          </a:lstStyle>
          <a:p>
            <a:r>
              <a:rPr lang="en-US" dirty="0"/>
              <a:t>Click to edit Master title style</a:t>
            </a:r>
          </a:p>
        </p:txBody>
      </p:sp>
      <p:sp>
        <p:nvSpPr>
          <p:cNvPr id="3" name="Subtitle 2"/>
          <p:cNvSpPr>
            <a:spLocks noGrp="1"/>
          </p:cNvSpPr>
          <p:nvPr>
            <p:ph type="subTitle" idx="1"/>
          </p:nvPr>
        </p:nvSpPr>
        <p:spPr>
          <a:xfrm>
            <a:off x="4515378"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B61BEF0D-F0BB-DE4B-95CE-6DB70DBA9567}" type="datetimeFigureOut">
              <a:rPr lang="en-US" dirty="0"/>
              <a:pPr/>
              <a:t>4/29/2020</a:t>
            </a:fld>
            <a:endParaRPr lang="en-US" dirty="0"/>
          </a:p>
        </p:txBody>
      </p:sp>
      <p:sp>
        <p:nvSpPr>
          <p:cNvPr id="5" name="Footer Placeholder 4"/>
          <p:cNvSpPr>
            <a:spLocks noGrp="1"/>
          </p:cNvSpPr>
          <p:nvPr>
            <p:ph type="ftr" sz="quarter" idx="11"/>
          </p:nvPr>
        </p:nvSpPr>
        <p:spPr>
          <a:xfrm>
            <a:off x="5332413" y="5883277"/>
            <a:ext cx="4324044" cy="365125"/>
          </a:xfrm>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 xmlns:p14="http://schemas.microsoft.com/office/powerpoint/2010/main" val="1959103724"/>
      </p:ext>
    </p:extLst>
  </p:cSld>
  <p:clrMapOvr>
    <a:masterClrMapping/>
  </p:clrMapOvr>
  <p:transition>
    <p:push dir="u"/>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4732865"/>
            <a:ext cx="10018711" cy="566738"/>
          </a:xfrm>
        </p:spPr>
        <p:txBody>
          <a:bodyPr anchor="b">
            <a:normAutofit/>
          </a:bodyPr>
          <a:lstStyle>
            <a:lvl1pPr algn="ctr">
              <a:defRPr sz="2400" b="0"/>
            </a:lvl1pPr>
          </a:lstStyle>
          <a:p>
            <a:r>
              <a:rPr lang="en-US" dirty="0"/>
              <a:t>Click to edit Master title style</a:t>
            </a:r>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dirty="0"/>
          </a:p>
        </p:txBody>
      </p:sp>
      <p:sp>
        <p:nvSpPr>
          <p:cNvPr id="4" name="Text Placeholder 3"/>
          <p:cNvSpPr>
            <a:spLocks noGrp="1"/>
          </p:cNvSpPr>
          <p:nvPr>
            <p:ph type="body" sz="half" idx="2"/>
          </p:nvPr>
        </p:nvSpPr>
        <p:spPr>
          <a:xfrm>
            <a:off x="1484312"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4/29/2020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 xmlns:p14="http://schemas.microsoft.com/office/powerpoint/2010/main" val="1038688642"/>
      </p:ext>
    </p:extLst>
  </p:cSld>
  <p:clrMapOvr>
    <a:masterClrMapping/>
  </p:clrMapOvr>
  <p:transition>
    <p:push dir="u"/>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4" y="685800"/>
            <a:ext cx="10018711" cy="3048000"/>
          </a:xfrm>
        </p:spPr>
        <p:txBody>
          <a:bodyPr anchor="ctr">
            <a:normAutofit/>
          </a:bodyPr>
          <a:lstStyle>
            <a:lvl1pPr algn="ctr">
              <a:defRPr sz="3200" b="0" cap="none"/>
            </a:lvl1pPr>
          </a:lstStyle>
          <a:p>
            <a:r>
              <a:rPr lang="en-US" dirty="0"/>
              <a:t>Click to edit Master title style</a:t>
            </a:r>
          </a:p>
        </p:txBody>
      </p:sp>
      <p:sp>
        <p:nvSpPr>
          <p:cNvPr id="3" name="Text Placeholder 2"/>
          <p:cNvSpPr>
            <a:spLocks noGrp="1"/>
          </p:cNvSpPr>
          <p:nvPr>
            <p:ph type="body" idx="1"/>
          </p:nvPr>
        </p:nvSpPr>
        <p:spPr>
          <a:xfrm>
            <a:off x="1484313"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4/29/2020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 xmlns:p14="http://schemas.microsoft.com/office/powerpoint/2010/main" val="1550806651"/>
      </p:ext>
    </p:extLst>
  </p:cSld>
  <p:clrMapOvr>
    <a:masterClrMapping/>
  </p:clrMapOvr>
  <p:transition>
    <p:push dir="u"/>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3" y="685801"/>
            <a:ext cx="8990012" cy="2743199"/>
          </a:xfrm>
        </p:spPr>
        <p:txBody>
          <a:bodyPr anchor="ctr">
            <a:normAutofit/>
          </a:bodyPr>
          <a:lstStyle>
            <a:lvl1pPr algn="ctr">
              <a:defRPr sz="3200" b="0" cap="none">
                <a:solidFill>
                  <a:schemeClr val="tx1"/>
                </a:solidFill>
              </a:defRPr>
            </a:lvl1pPr>
          </a:lstStyle>
          <a:p>
            <a:r>
              <a:rPr lang="en-US" dirty="0"/>
              <a:t>Click to edit Master title style</a:t>
            </a:r>
          </a:p>
        </p:txBody>
      </p:sp>
      <p:sp>
        <p:nvSpPr>
          <p:cNvPr id="10" name="Text Placeholder 9"/>
          <p:cNvSpPr>
            <a:spLocks noGrp="1"/>
          </p:cNvSpPr>
          <p:nvPr>
            <p:ph type="body" sz="quarter" idx="13"/>
          </p:nvPr>
        </p:nvSpPr>
        <p:spPr>
          <a:xfrm>
            <a:off x="2436813"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Click to edit Master text styles</a:t>
            </a:r>
          </a:p>
        </p:txBody>
      </p:sp>
      <p:sp>
        <p:nvSpPr>
          <p:cNvPr id="3" name="Text Placeholder 2"/>
          <p:cNvSpPr>
            <a:spLocks noGrp="1"/>
          </p:cNvSpPr>
          <p:nvPr>
            <p:ph type="body" idx="1"/>
          </p:nvPr>
        </p:nvSpPr>
        <p:spPr>
          <a:xfrm>
            <a:off x="1484312"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4/29/2020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 xmlns:p14="http://schemas.microsoft.com/office/powerpoint/2010/main" val="91745384"/>
      </p:ext>
    </p:extLst>
  </p:cSld>
  <p:clrMapOvr>
    <a:masterClrMapping/>
  </p:clrMapOvr>
  <p:transition>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dirty="0"/>
              <a:t>Click to edit Master title style</a:t>
            </a:r>
          </a:p>
        </p:txBody>
      </p:sp>
      <p:sp>
        <p:nvSpPr>
          <p:cNvPr id="3" name="Text Placeholder 2"/>
          <p:cNvSpPr>
            <a:spLocks noGrp="1"/>
          </p:cNvSpPr>
          <p:nvPr>
            <p:ph type="body" idx="1"/>
          </p:nvPr>
        </p:nvSpPr>
        <p:spPr>
          <a:xfrm>
            <a:off x="1484312" y="4777381"/>
            <a:ext cx="10018711"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4/29/2020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 xmlns:p14="http://schemas.microsoft.com/office/powerpoint/2010/main" val="1552459984"/>
      </p:ext>
    </p:extLst>
  </p:cSld>
  <p:clrMapOvr>
    <a:masterClrMapping/>
  </p:clrMapOvr>
  <p:transition>
    <p:push dir="u"/>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3" y="685801"/>
            <a:ext cx="8990012" cy="2743199"/>
          </a:xfrm>
        </p:spPr>
        <p:txBody>
          <a:bodyPr anchor="ctr">
            <a:normAutofit/>
          </a:bodyPr>
          <a:lstStyle>
            <a:lvl1pPr algn="ctr">
              <a:defRPr sz="3200" b="0" cap="none">
                <a:solidFill>
                  <a:schemeClr val="tx1"/>
                </a:solidFill>
              </a:defRPr>
            </a:lvl1pPr>
          </a:lstStyle>
          <a:p>
            <a:r>
              <a:rPr lang="en-US" dirty="0"/>
              <a:t>Click to edit Master title style</a:t>
            </a:r>
          </a:p>
        </p:txBody>
      </p:sp>
      <p:sp>
        <p:nvSpPr>
          <p:cNvPr id="10" name="Text Placeholder 9"/>
          <p:cNvSpPr>
            <a:spLocks noGrp="1"/>
          </p:cNvSpPr>
          <p:nvPr>
            <p:ph type="body" sz="quarter" idx="13"/>
          </p:nvPr>
        </p:nvSpPr>
        <p:spPr>
          <a:xfrm>
            <a:off x="1484314" y="3886200"/>
            <a:ext cx="10018711"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dirty="0"/>
              <a:t>Click to edit Master text styles</a:t>
            </a:r>
          </a:p>
        </p:txBody>
      </p:sp>
      <p:sp>
        <p:nvSpPr>
          <p:cNvPr id="3" name="Text Placeholder 2"/>
          <p:cNvSpPr>
            <a:spLocks noGrp="1"/>
          </p:cNvSpPr>
          <p:nvPr>
            <p:ph type="body" idx="1"/>
          </p:nvPr>
        </p:nvSpPr>
        <p:spPr>
          <a:xfrm>
            <a:off x="1484312" y="4775200"/>
            <a:ext cx="10018711"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4/29/2020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 xmlns:p14="http://schemas.microsoft.com/office/powerpoint/2010/main" val="3357003943"/>
      </p:ext>
    </p:extLst>
  </p:cSld>
  <p:clrMapOvr>
    <a:masterClrMapping/>
  </p:clrMapOvr>
  <p:transition>
    <p:push dir="u"/>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2"/>
            <a:ext cx="10018712" cy="2727325"/>
          </a:xfrm>
        </p:spPr>
        <p:txBody>
          <a:bodyPr vert="horz" lIns="91440" tIns="45720" rIns="91440" bIns="45720" rtlCol="0" anchor="ctr">
            <a:normAutofit/>
          </a:bodyPr>
          <a:lstStyle>
            <a:lvl1pPr>
              <a:defRPr lang="en-US" b="0" dirty="0"/>
            </a:lvl1pPr>
          </a:lstStyle>
          <a:p>
            <a:pPr marL="0" lvl="0"/>
            <a:r>
              <a:rPr lang="en-US" dirty="0"/>
              <a:t>Click to edit Master title style</a:t>
            </a:r>
          </a:p>
        </p:txBody>
      </p:sp>
      <p:sp>
        <p:nvSpPr>
          <p:cNvPr id="10" name="Text Placeholder 9"/>
          <p:cNvSpPr>
            <a:spLocks noGrp="1"/>
          </p:cNvSpPr>
          <p:nvPr>
            <p:ph type="body" sz="quarter" idx="13"/>
          </p:nvPr>
        </p:nvSpPr>
        <p:spPr>
          <a:xfrm>
            <a:off x="1484313"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dirty="0"/>
              <a:t>Click to edit Master text styles</a:t>
            </a:r>
          </a:p>
        </p:txBody>
      </p:sp>
      <p:sp>
        <p:nvSpPr>
          <p:cNvPr id="3" name="Text Placeholder 2"/>
          <p:cNvSpPr>
            <a:spLocks noGrp="1"/>
          </p:cNvSpPr>
          <p:nvPr>
            <p:ph type="body" idx="1"/>
          </p:nvPr>
        </p:nvSpPr>
        <p:spPr>
          <a:xfrm>
            <a:off x="1484313"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4/29/2020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 xmlns:p14="http://schemas.microsoft.com/office/powerpoint/2010/main" val="1683074084"/>
      </p:ext>
    </p:extLst>
  </p:cSld>
  <p:clrMapOvr>
    <a:masterClrMapping/>
  </p:clrMapOvr>
  <p:transition>
    <p:push dir="u"/>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dirty="0"/>
              <a:t>Click to edit Master title style</a:t>
            </a:r>
          </a:p>
        </p:txBody>
      </p:sp>
      <p:sp>
        <p:nvSpPr>
          <p:cNvPr id="3" name="Vertical Text Placeholder 2"/>
          <p:cNvSpPr>
            <a:spLocks noGrp="1"/>
          </p:cNvSpPr>
          <p:nvPr>
            <p:ph type="body" orient="vert" idx="1"/>
          </p:nvPr>
        </p:nvSpPr>
        <p:spPr/>
        <p:txBody>
          <a:bodyPr vert="eaVert" ancho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4/29/2020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 xmlns:p14="http://schemas.microsoft.com/office/powerpoint/2010/main" val="2483979567"/>
      </p:ext>
    </p:extLst>
  </p:cSld>
  <p:clrMapOvr>
    <a:masterClrMapping/>
  </p:clrMapOvr>
  <p:transition>
    <p:push dir="u"/>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7" y="685800"/>
            <a:ext cx="1770369" cy="5105400"/>
          </a:xfrm>
        </p:spPr>
        <p:txBody>
          <a:bodyPr vert="eaVert"/>
          <a:lstStyle/>
          <a:p>
            <a:r>
              <a:rPr lang="en-US" dirty="0"/>
              <a:t>Click to edit Master title style</a:t>
            </a:r>
          </a:p>
        </p:txBody>
      </p:sp>
      <p:sp>
        <p:nvSpPr>
          <p:cNvPr id="3" name="Vertical Text Placeholder 2"/>
          <p:cNvSpPr>
            <a:spLocks noGrp="1"/>
          </p:cNvSpPr>
          <p:nvPr>
            <p:ph type="body" orient="vert" idx="1"/>
          </p:nvPr>
        </p:nvSpPr>
        <p:spPr>
          <a:xfrm>
            <a:off x="1484313" y="685800"/>
            <a:ext cx="8019743" cy="5105400"/>
          </a:xfrm>
        </p:spPr>
        <p:txBody>
          <a:bodyPr vert="eaVert" ancho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4/29/2020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 xmlns:p14="http://schemas.microsoft.com/office/powerpoint/2010/main" val="1483296359"/>
      </p:ext>
    </p:extLst>
  </p:cSld>
  <p:clrMapOvr>
    <a:masterClrMapping/>
  </p:clrMapOvr>
  <p:transition>
    <p:push dir="u"/>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Graphic 1" descr="Tag=AccentColor&#10;Flavor=Light&#10;Target=Fill">
            <a:extLst>
              <a:ext uri="{FF2B5EF4-FFF2-40B4-BE49-F238E27FC236}">
                <a16:creationId xmlns="" xmlns:a16="http://schemas.microsoft.com/office/drawing/2014/main" id="{0D57E7FA-E8FC-45AC-868F-CDC8144939D6}"/>
              </a:ext>
            </a:extLst>
          </p:cNvPr>
          <p:cNvSpPr/>
          <p:nvPr/>
        </p:nvSpPr>
        <p:spPr>
          <a:xfrm rot="10800000" flipV="1">
            <a:off x="2599855" y="527562"/>
            <a:ext cx="6992292" cy="5102484"/>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alpha val="20000"/>
            </a:schemeClr>
          </a:solidFill>
          <a:ln w="32707" cap="flat">
            <a:noFill/>
            <a:prstDash val="solid"/>
            <a:miter/>
          </a:ln>
        </p:spPr>
        <p:txBody>
          <a:bodyPr rtlCol="0" anchor="ctr"/>
          <a:lstStyle/>
          <a:p>
            <a:endParaRPr lang="en-US" dirty="0"/>
          </a:p>
        </p:txBody>
      </p:sp>
      <p:sp>
        <p:nvSpPr>
          <p:cNvPr id="2" name="Title 1">
            <a:extLst>
              <a:ext uri="{FF2B5EF4-FFF2-40B4-BE49-F238E27FC236}">
                <a16:creationId xmlns="" xmlns:a16="http://schemas.microsoft.com/office/drawing/2014/main" id="{807094A5-EB6F-441D-88F8-CD7A30C84707}"/>
              </a:ext>
            </a:extLst>
          </p:cNvPr>
          <p:cNvSpPr>
            <a:spLocks noGrp="1"/>
          </p:cNvSpPr>
          <p:nvPr>
            <p:ph type="ctrTitle"/>
          </p:nvPr>
        </p:nvSpPr>
        <p:spPr>
          <a:xfrm>
            <a:off x="1508760" y="1591056"/>
            <a:ext cx="5705856" cy="3264408"/>
          </a:xfrm>
        </p:spPr>
        <p:txBody>
          <a:bodyPr anchor="b">
            <a:normAutofit/>
          </a:bodyPr>
          <a:lstStyle>
            <a:lvl1pPr algn="l">
              <a:defRPr sz="4800"/>
            </a:lvl1pPr>
          </a:lstStyle>
          <a:p>
            <a:r>
              <a:rPr lang="en-US"/>
              <a:t>Click to edit Master title style</a:t>
            </a:r>
            <a:endParaRPr lang="en-US" dirty="0"/>
          </a:p>
        </p:txBody>
      </p:sp>
      <p:sp>
        <p:nvSpPr>
          <p:cNvPr id="3" name="Subtitle 2">
            <a:extLst>
              <a:ext uri="{FF2B5EF4-FFF2-40B4-BE49-F238E27FC236}">
                <a16:creationId xmlns="" xmlns:a16="http://schemas.microsoft.com/office/drawing/2014/main" id="{1C7CE1E3-3929-42A6-81B7-056BD88EF353}"/>
              </a:ext>
            </a:extLst>
          </p:cNvPr>
          <p:cNvSpPr>
            <a:spLocks noGrp="1"/>
          </p:cNvSpPr>
          <p:nvPr>
            <p:ph type="subTitle" idx="1"/>
          </p:nvPr>
        </p:nvSpPr>
        <p:spPr>
          <a:xfrm>
            <a:off x="1524000" y="4928616"/>
            <a:ext cx="5705856" cy="996696"/>
          </a:xfrm>
        </p:spPr>
        <p:txBody>
          <a:bodyPr/>
          <a:lstStyle>
            <a:lvl1pPr marL="0" indent="0" algn="l">
              <a:buNone/>
              <a:defRPr sz="2400" cap="all"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 xmlns:a16="http://schemas.microsoft.com/office/drawing/2014/main" id="{5CE951E3-0794-422C-AF76-0AD4A7FB19EB}"/>
              </a:ext>
            </a:extLst>
          </p:cNvPr>
          <p:cNvSpPr>
            <a:spLocks noGrp="1"/>
          </p:cNvSpPr>
          <p:nvPr>
            <p:ph type="dt" sz="half" idx="10"/>
          </p:nvPr>
        </p:nvSpPr>
        <p:spPr/>
        <p:txBody>
          <a:bodyPr/>
          <a:lstStyle/>
          <a:p>
            <a:fld id="{3C04E684-10F4-4CC3-A0B9-F03AA7BE37CF}" type="datetimeFigureOut">
              <a:rPr lang="en-US" smtClean="0"/>
              <a:pPr/>
              <a:t>4/29/2020</a:t>
            </a:fld>
            <a:endParaRPr lang="en-US"/>
          </a:p>
        </p:txBody>
      </p:sp>
      <p:sp>
        <p:nvSpPr>
          <p:cNvPr id="5" name="Footer Placeholder 4">
            <a:extLst>
              <a:ext uri="{FF2B5EF4-FFF2-40B4-BE49-F238E27FC236}">
                <a16:creationId xmlns="" xmlns:a16="http://schemas.microsoft.com/office/drawing/2014/main" id="{114EBFA8-0291-4D77-A9D9-B17FC2382A8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357AC4D4-C4EE-4624-A329-C608A1D5AFE1}"/>
              </a:ext>
            </a:extLst>
          </p:cNvPr>
          <p:cNvSpPr>
            <a:spLocks noGrp="1"/>
          </p:cNvSpPr>
          <p:nvPr>
            <p:ph type="sldNum" sz="quarter" idx="12"/>
          </p:nvPr>
        </p:nvSpPr>
        <p:spPr/>
        <p:txBody>
          <a:bodyPr/>
          <a:lstStyle/>
          <a:p>
            <a:fld id="{51845F5A-061D-4825-9AE9-D7794091C6CF}" type="slidenum">
              <a:rPr lang="en-US" smtClean="0"/>
              <a:pPr/>
              <a:t>‹#›</a:t>
            </a:fld>
            <a:endParaRPr lang="en-US"/>
          </a:p>
        </p:txBody>
      </p:sp>
    </p:spTree>
    <p:extLst>
      <p:ext uri="{BB962C8B-B14F-4D97-AF65-F5344CB8AC3E}">
        <p14:creationId xmlns="" xmlns:p14="http://schemas.microsoft.com/office/powerpoint/2010/main" val="35277642"/>
      </p:ext>
    </p:extLst>
  </p:cSld>
  <p:clrMapOvr>
    <a:masterClrMapping/>
  </p:clrMapOvr>
  <p:transition>
    <p:push dir="u"/>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Freeform: Shape 6" descr="Tag=AccentColor&#10;Flavor=Light&#10;Target=Fill">
            <a:extLst>
              <a:ext uri="{FF2B5EF4-FFF2-40B4-BE49-F238E27FC236}">
                <a16:creationId xmlns="" xmlns:a16="http://schemas.microsoft.com/office/drawing/2014/main" id="{13B7BB51-92B8-4089-8DAB-1202A4D1C6A3}"/>
              </a:ext>
            </a:extLst>
          </p:cNvPr>
          <p:cNvSpPr/>
          <p:nvPr/>
        </p:nvSpPr>
        <p:spPr>
          <a:xfrm flipH="1">
            <a:off x="2"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p:nvSpPr>
          <p:cNvPr id="2" name="Title 1">
            <a:extLst>
              <a:ext uri="{FF2B5EF4-FFF2-40B4-BE49-F238E27FC236}">
                <a16:creationId xmlns="" xmlns:a16="http://schemas.microsoft.com/office/drawing/2014/main" id="{26030E26-A86A-417A-AA64-699AA8DD3DA5}"/>
              </a:ext>
            </a:extLst>
          </p:cNvPr>
          <p:cNvSpPr>
            <a:spLocks noGrp="1"/>
          </p:cNvSpPr>
          <p:nvPr>
            <p:ph type="title"/>
          </p:nvPr>
        </p:nvSpPr>
        <p:spPr/>
        <p:txBody>
          <a:bodyPr>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 xmlns:a16="http://schemas.microsoft.com/office/drawing/2014/main" id="{D19CF97E-0E6E-41E9-B75B-0371E744D1E8}"/>
              </a:ext>
            </a:extLst>
          </p:cNvPr>
          <p:cNvSpPr>
            <a:spLocks noGrp="1"/>
          </p:cNvSpPr>
          <p:nvPr>
            <p:ph idx="1"/>
          </p:nvPr>
        </p:nvSpPr>
        <p:spPr>
          <a:xfrm>
            <a:off x="838200" y="2011680"/>
            <a:ext cx="10515600" cy="4160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 xmlns:a16="http://schemas.microsoft.com/office/drawing/2014/main" id="{70BAE770-8363-44CD-8A22-AB26C5C5361B}"/>
              </a:ext>
            </a:extLst>
          </p:cNvPr>
          <p:cNvSpPr>
            <a:spLocks noGrp="1"/>
          </p:cNvSpPr>
          <p:nvPr>
            <p:ph type="dt" sz="half" idx="10"/>
          </p:nvPr>
        </p:nvSpPr>
        <p:spPr/>
        <p:txBody>
          <a:bodyPr/>
          <a:lstStyle/>
          <a:p>
            <a:fld id="{3C04E684-10F4-4CC3-A0B9-F03AA7BE37CF}" type="datetimeFigureOut">
              <a:rPr lang="en-US" smtClean="0"/>
              <a:pPr/>
              <a:t>4/29/2020</a:t>
            </a:fld>
            <a:endParaRPr lang="en-US"/>
          </a:p>
        </p:txBody>
      </p:sp>
      <p:sp>
        <p:nvSpPr>
          <p:cNvPr id="5" name="Footer Placeholder 4">
            <a:extLst>
              <a:ext uri="{FF2B5EF4-FFF2-40B4-BE49-F238E27FC236}">
                <a16:creationId xmlns="" xmlns:a16="http://schemas.microsoft.com/office/drawing/2014/main" id="{36E618F2-3B8E-4449-91E7-F8AA4960938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063428F0-E5C2-42A1-AB2F-1A19FFAD19CF}"/>
              </a:ext>
            </a:extLst>
          </p:cNvPr>
          <p:cNvSpPr>
            <a:spLocks noGrp="1"/>
          </p:cNvSpPr>
          <p:nvPr>
            <p:ph type="sldNum" sz="quarter" idx="12"/>
          </p:nvPr>
        </p:nvSpPr>
        <p:spPr/>
        <p:txBody>
          <a:bodyPr/>
          <a:lstStyle/>
          <a:p>
            <a:fld id="{51845F5A-061D-4825-9AE9-D7794091C6CF}" type="slidenum">
              <a:rPr lang="en-US" smtClean="0"/>
              <a:pPr/>
              <a:t>‹#›</a:t>
            </a:fld>
            <a:endParaRPr lang="en-US"/>
          </a:p>
        </p:txBody>
      </p:sp>
    </p:spTree>
    <p:extLst>
      <p:ext uri="{BB962C8B-B14F-4D97-AF65-F5344CB8AC3E}">
        <p14:creationId xmlns="" xmlns:p14="http://schemas.microsoft.com/office/powerpoint/2010/main" val="2325138282"/>
      </p:ext>
    </p:extLst>
  </p:cSld>
  <p:clrMapOvr>
    <a:masterClrMapping/>
  </p:clrMapOvr>
  <p:transition>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nchor="ct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4/29/2020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951858" y="5867133"/>
            <a:ext cx="551167" cy="365125"/>
          </a:xfrm>
        </p:spPr>
        <p:txBody>
          <a:bodyPr/>
          <a:lstStyle/>
          <a:p>
            <a:fld id="{D57F1E4F-1CFF-5643-939E-217C01CDF565}" type="slidenum">
              <a:rPr lang="en-US" dirty="0"/>
              <a:pPr/>
              <a:t>‹#›</a:t>
            </a:fld>
            <a:endParaRPr lang="en-US" dirty="0"/>
          </a:p>
        </p:txBody>
      </p:sp>
    </p:spTree>
    <p:extLst>
      <p:ext uri="{BB962C8B-B14F-4D97-AF65-F5344CB8AC3E}">
        <p14:creationId xmlns="" xmlns:p14="http://schemas.microsoft.com/office/powerpoint/2010/main" val="4199013469"/>
      </p:ext>
    </p:extLst>
  </p:cSld>
  <p:clrMapOvr>
    <a:masterClrMapping/>
  </p:clrMapOvr>
  <p:transition>
    <p:push dir="u"/>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Graphic 9" descr="Tag=AccentColor&#10;Flavor=Light&#10;Target=Fill">
            <a:extLst>
              <a:ext uri="{FF2B5EF4-FFF2-40B4-BE49-F238E27FC236}">
                <a16:creationId xmlns="" xmlns:a16="http://schemas.microsoft.com/office/drawing/2014/main" id="{DB2CE8D6-5B4E-4EBE-9ED5-A1DA7E2A5CDA}"/>
              </a:ext>
            </a:extLst>
          </p:cNvPr>
          <p:cNvSpPr/>
          <p:nvPr/>
        </p:nvSpPr>
        <p:spPr>
          <a:xfrm>
            <a:off x="7209816" y="0"/>
            <a:ext cx="4143984" cy="5747660"/>
          </a:xfrm>
          <a:custGeom>
            <a:avLst/>
            <a:gdLst>
              <a:gd name="connsiteX0" fmla="*/ 0 w 3843750"/>
              <a:gd name="connsiteY0" fmla="*/ 346 h 5956080"/>
              <a:gd name="connsiteX1" fmla="*/ 72373 w 3843750"/>
              <a:gd name="connsiteY1" fmla="*/ 2447534 h 5956080"/>
              <a:gd name="connsiteX2" fmla="*/ 145093 w 3843750"/>
              <a:gd name="connsiteY2" fmla="*/ 3878724 h 5956080"/>
              <a:gd name="connsiteX3" fmla="*/ 237897 w 3843750"/>
              <a:gd name="connsiteY3" fmla="*/ 4208041 h 5956080"/>
              <a:gd name="connsiteX4" fmla="*/ 281875 w 3843750"/>
              <a:gd name="connsiteY4" fmla="*/ 4677601 h 5956080"/>
              <a:gd name="connsiteX5" fmla="*/ 360135 w 3843750"/>
              <a:gd name="connsiteY5" fmla="*/ 5287407 h 5956080"/>
              <a:gd name="connsiteX6" fmla="*/ 414155 w 3843750"/>
              <a:gd name="connsiteY6" fmla="*/ 5817914 h 5956080"/>
              <a:gd name="connsiteX7" fmla="*/ 681487 w 3843750"/>
              <a:gd name="connsiteY7" fmla="*/ 5914873 h 5956080"/>
              <a:gd name="connsiteX8" fmla="*/ 892373 w 3843750"/>
              <a:gd name="connsiteY8" fmla="*/ 5605295 h 5956080"/>
              <a:gd name="connsiteX9" fmla="*/ 1027770 w 3843750"/>
              <a:gd name="connsiteY9" fmla="*/ 5804063 h 5956080"/>
              <a:gd name="connsiteX10" fmla="*/ 1200566 w 3843750"/>
              <a:gd name="connsiteY10" fmla="*/ 5527036 h 5956080"/>
              <a:gd name="connsiteX11" fmla="*/ 1348083 w 3843750"/>
              <a:gd name="connsiteY11" fmla="*/ 5363590 h 5956080"/>
              <a:gd name="connsiteX12" fmla="*/ 1425997 w 3843750"/>
              <a:gd name="connsiteY12" fmla="*/ 4800532 h 5956080"/>
              <a:gd name="connsiteX13" fmla="*/ 1517416 w 3843750"/>
              <a:gd name="connsiteY13" fmla="*/ 4640549 h 5956080"/>
              <a:gd name="connsiteX14" fmla="*/ 1569705 w 3843750"/>
              <a:gd name="connsiteY14" fmla="*/ 4803995 h 5956080"/>
              <a:gd name="connsiteX15" fmla="*/ 1530921 w 3843750"/>
              <a:gd name="connsiteY15" fmla="*/ 5433885 h 5956080"/>
              <a:gd name="connsiteX16" fmla="*/ 1614721 w 3843750"/>
              <a:gd name="connsiteY16" fmla="*/ 5319957 h 5956080"/>
              <a:gd name="connsiteX17" fmla="*/ 1800676 w 3843750"/>
              <a:gd name="connsiteY17" fmla="*/ 4608691 h 5956080"/>
              <a:gd name="connsiteX18" fmla="*/ 1918759 w 3843750"/>
              <a:gd name="connsiteY18" fmla="*/ 4486799 h 5956080"/>
              <a:gd name="connsiteX19" fmla="*/ 2009139 w 3843750"/>
              <a:gd name="connsiteY19" fmla="*/ 4715000 h 5956080"/>
              <a:gd name="connsiteX20" fmla="*/ 2135532 w 3843750"/>
              <a:gd name="connsiteY20" fmla="*/ 5321689 h 5956080"/>
              <a:gd name="connsiteX21" fmla="*/ 2209291 w 3843750"/>
              <a:gd name="connsiteY21" fmla="*/ 5028733 h 5956080"/>
              <a:gd name="connsiteX22" fmla="*/ 2501208 w 3843750"/>
              <a:gd name="connsiteY22" fmla="*/ 4457711 h 5956080"/>
              <a:gd name="connsiteX23" fmla="*/ 2695127 w 3843750"/>
              <a:gd name="connsiteY23" fmla="*/ 4973674 h 5956080"/>
              <a:gd name="connsiteX24" fmla="*/ 2825329 w 3843750"/>
              <a:gd name="connsiteY24" fmla="*/ 4563328 h 5956080"/>
              <a:gd name="connsiteX25" fmla="*/ 2904628 w 3843750"/>
              <a:gd name="connsiteY25" fmla="*/ 4466368 h 5956080"/>
              <a:gd name="connsiteX26" fmla="*/ 2922635 w 3843750"/>
              <a:gd name="connsiteY26" fmla="*/ 4519696 h 5956080"/>
              <a:gd name="connsiteX27" fmla="*/ 3089544 w 3843750"/>
              <a:gd name="connsiteY27" fmla="*/ 3606545 h 5956080"/>
              <a:gd name="connsiteX28" fmla="*/ 3150490 w 3843750"/>
              <a:gd name="connsiteY28" fmla="*/ 3989882 h 5956080"/>
              <a:gd name="connsiteX29" fmla="*/ 3755448 w 3843750"/>
              <a:gd name="connsiteY29" fmla="*/ 1538193 h 5956080"/>
              <a:gd name="connsiteX30" fmla="*/ 3850330 w 3843750"/>
              <a:gd name="connsiteY30" fmla="*/ 0 h 5956080"/>
              <a:gd name="connsiteX31" fmla="*/ 0 w 3843750"/>
              <a:gd name="connsiteY31" fmla="*/ 0 h 5956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843750" h="5956080">
                <a:moveTo>
                  <a:pt x="0" y="346"/>
                </a:moveTo>
                <a:cubicBezTo>
                  <a:pt x="12120" y="1234155"/>
                  <a:pt x="72720" y="2447534"/>
                  <a:pt x="72373" y="2447534"/>
                </a:cubicBezTo>
                <a:cubicBezTo>
                  <a:pt x="72720" y="2449265"/>
                  <a:pt x="114274" y="3641520"/>
                  <a:pt x="145093" y="3878724"/>
                </a:cubicBezTo>
                <a:cubicBezTo>
                  <a:pt x="176258" y="4119392"/>
                  <a:pt x="210194" y="3969797"/>
                  <a:pt x="237897" y="4208041"/>
                </a:cubicBezTo>
                <a:cubicBezTo>
                  <a:pt x="250017" y="4367677"/>
                  <a:pt x="237204" y="4527661"/>
                  <a:pt x="281875" y="4677601"/>
                </a:cubicBezTo>
                <a:cubicBezTo>
                  <a:pt x="278758" y="4908226"/>
                  <a:pt x="338319" y="5059552"/>
                  <a:pt x="360135" y="5287407"/>
                </a:cubicBezTo>
                <a:cubicBezTo>
                  <a:pt x="370177" y="5468860"/>
                  <a:pt x="348015" y="5649274"/>
                  <a:pt x="414155" y="5817914"/>
                </a:cubicBezTo>
                <a:cubicBezTo>
                  <a:pt x="467137" y="5947770"/>
                  <a:pt x="534662" y="6049578"/>
                  <a:pt x="681487" y="5914873"/>
                </a:cubicBezTo>
                <a:cubicBezTo>
                  <a:pt x="680448" y="5747964"/>
                  <a:pt x="925963" y="5772897"/>
                  <a:pt x="892373" y="5605295"/>
                </a:cubicBezTo>
                <a:cubicBezTo>
                  <a:pt x="1003184" y="5641309"/>
                  <a:pt x="945009" y="5759046"/>
                  <a:pt x="1027770" y="5804063"/>
                </a:cubicBezTo>
                <a:cubicBezTo>
                  <a:pt x="1099105" y="5719915"/>
                  <a:pt x="1051664" y="5551968"/>
                  <a:pt x="1200566" y="5527036"/>
                </a:cubicBezTo>
                <a:cubicBezTo>
                  <a:pt x="1352931" y="5564088"/>
                  <a:pt x="1336655" y="5453970"/>
                  <a:pt x="1348083" y="5363590"/>
                </a:cubicBezTo>
                <a:cubicBezTo>
                  <a:pt x="1370938" y="5149586"/>
                  <a:pt x="1389291" y="5009687"/>
                  <a:pt x="1425997" y="4800532"/>
                </a:cubicBezTo>
                <a:cubicBezTo>
                  <a:pt x="1436385" y="4748243"/>
                  <a:pt x="1415608" y="4628775"/>
                  <a:pt x="1517416" y="4640549"/>
                </a:cubicBezTo>
                <a:cubicBezTo>
                  <a:pt x="1596022" y="4651976"/>
                  <a:pt x="1566242" y="4746512"/>
                  <a:pt x="1569705" y="4803995"/>
                </a:cubicBezTo>
                <a:cubicBezTo>
                  <a:pt x="1600177" y="5128809"/>
                  <a:pt x="1532998" y="5109763"/>
                  <a:pt x="1530921" y="5433885"/>
                </a:cubicBezTo>
                <a:cubicBezTo>
                  <a:pt x="1530574" y="5446697"/>
                  <a:pt x="1580786" y="5458125"/>
                  <a:pt x="1614721" y="5319957"/>
                </a:cubicBezTo>
                <a:cubicBezTo>
                  <a:pt x="1681208" y="5047432"/>
                  <a:pt x="1760507" y="4832736"/>
                  <a:pt x="1800676" y="4608691"/>
                </a:cubicBezTo>
                <a:cubicBezTo>
                  <a:pt x="1848463" y="4656824"/>
                  <a:pt x="1889671" y="4439704"/>
                  <a:pt x="1918759" y="4486799"/>
                </a:cubicBezTo>
                <a:cubicBezTo>
                  <a:pt x="1932264" y="4566098"/>
                  <a:pt x="1956503" y="4642626"/>
                  <a:pt x="2009139" y="4715000"/>
                </a:cubicBezTo>
                <a:cubicBezTo>
                  <a:pt x="2054502" y="4933851"/>
                  <a:pt x="2004983" y="5137812"/>
                  <a:pt x="2135532" y="5321689"/>
                </a:cubicBezTo>
                <a:cubicBezTo>
                  <a:pt x="2135532" y="5321689"/>
                  <a:pt x="2137610" y="5265245"/>
                  <a:pt x="2209291" y="5028733"/>
                </a:cubicBezTo>
                <a:cubicBezTo>
                  <a:pt x="2267120" y="4838277"/>
                  <a:pt x="2341225" y="4936622"/>
                  <a:pt x="2501208" y="4457711"/>
                </a:cubicBezTo>
                <a:cubicBezTo>
                  <a:pt x="2545186" y="4641934"/>
                  <a:pt x="2446495" y="4877753"/>
                  <a:pt x="2695127" y="4973674"/>
                </a:cubicBezTo>
                <a:cubicBezTo>
                  <a:pt x="2743260" y="4833775"/>
                  <a:pt x="2706208" y="4662365"/>
                  <a:pt x="2825329" y="4563328"/>
                </a:cubicBezTo>
                <a:cubicBezTo>
                  <a:pt x="2859958" y="4534586"/>
                  <a:pt x="2884890" y="4501689"/>
                  <a:pt x="2904628" y="4466368"/>
                </a:cubicBezTo>
                <a:cubicBezTo>
                  <a:pt x="2910515" y="4484375"/>
                  <a:pt x="2916749" y="4503074"/>
                  <a:pt x="2922635" y="4519696"/>
                </a:cubicBezTo>
                <a:cubicBezTo>
                  <a:pt x="2946529" y="4491647"/>
                  <a:pt x="3082618" y="3784882"/>
                  <a:pt x="3089544" y="3606545"/>
                </a:cubicBezTo>
                <a:cubicBezTo>
                  <a:pt x="3124172" y="3733285"/>
                  <a:pt x="3150490" y="3989882"/>
                  <a:pt x="3150490" y="3989882"/>
                </a:cubicBezTo>
                <a:cubicBezTo>
                  <a:pt x="3150490" y="3989882"/>
                  <a:pt x="3300085" y="3936900"/>
                  <a:pt x="3755448" y="1538193"/>
                </a:cubicBezTo>
                <a:cubicBezTo>
                  <a:pt x="3791461" y="1348775"/>
                  <a:pt x="3824704" y="697762"/>
                  <a:pt x="3850330" y="0"/>
                </a:cubicBezTo>
                <a:lnTo>
                  <a:pt x="0" y="0"/>
                </a:lnTo>
                <a:close/>
              </a:path>
            </a:pathLst>
          </a:custGeom>
          <a:solidFill>
            <a:schemeClr val="accent1">
              <a:alpha val="20000"/>
            </a:schemeClr>
          </a:solidFill>
          <a:ln w="32707" cap="flat">
            <a:noFill/>
            <a:prstDash val="solid"/>
            <a:miter/>
          </a:ln>
        </p:spPr>
        <p:txBody>
          <a:bodyPr rtlCol="0" anchor="ctr"/>
          <a:lstStyle/>
          <a:p>
            <a:endParaRPr lang="en-US"/>
          </a:p>
        </p:txBody>
      </p:sp>
      <p:sp>
        <p:nvSpPr>
          <p:cNvPr id="2" name="Title 1">
            <a:extLst>
              <a:ext uri="{FF2B5EF4-FFF2-40B4-BE49-F238E27FC236}">
                <a16:creationId xmlns="" xmlns:a16="http://schemas.microsoft.com/office/drawing/2014/main" id="{64AD5705-B027-4C44-B38A-60296E29EB12}"/>
              </a:ext>
            </a:extLst>
          </p:cNvPr>
          <p:cNvSpPr>
            <a:spLocks noGrp="1"/>
          </p:cNvSpPr>
          <p:nvPr>
            <p:ph type="title"/>
          </p:nvPr>
        </p:nvSpPr>
        <p:spPr>
          <a:xfrm>
            <a:off x="831851" y="1078991"/>
            <a:ext cx="5266944" cy="3136392"/>
          </a:xfrm>
        </p:spPr>
        <p:txBody>
          <a:bodyPr anchor="b">
            <a:normAutofit/>
          </a:bodyPr>
          <a:lstStyle>
            <a:lvl1pPr>
              <a:defRPr sz="4800"/>
            </a:lvl1pPr>
          </a:lstStyle>
          <a:p>
            <a:r>
              <a:rPr lang="en-US"/>
              <a:t>Click to edit Master title style</a:t>
            </a:r>
            <a:endParaRPr lang="en-US" dirty="0"/>
          </a:p>
        </p:txBody>
      </p:sp>
      <p:sp>
        <p:nvSpPr>
          <p:cNvPr id="3" name="Text Placeholder 2">
            <a:extLst>
              <a:ext uri="{FF2B5EF4-FFF2-40B4-BE49-F238E27FC236}">
                <a16:creationId xmlns="" xmlns:a16="http://schemas.microsoft.com/office/drawing/2014/main" id="{BE8BBAC4-9088-44CF-BA2D-B8DD24FB5274}"/>
              </a:ext>
            </a:extLst>
          </p:cNvPr>
          <p:cNvSpPr>
            <a:spLocks noGrp="1"/>
          </p:cNvSpPr>
          <p:nvPr>
            <p:ph type="body" idx="1"/>
          </p:nvPr>
        </p:nvSpPr>
        <p:spPr>
          <a:xfrm>
            <a:off x="831851" y="4279394"/>
            <a:ext cx="5266944" cy="1500187"/>
          </a:xfrm>
        </p:spPr>
        <p:txBody>
          <a:bodyPr/>
          <a:lstStyle>
            <a:lvl1pPr marL="0" indent="0">
              <a:buNone/>
              <a:defRPr sz="2400" cap="all"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 xmlns:a16="http://schemas.microsoft.com/office/drawing/2014/main" id="{3793FB3F-D2A6-4919-B57B-C08861D46303}"/>
              </a:ext>
            </a:extLst>
          </p:cNvPr>
          <p:cNvSpPr>
            <a:spLocks noGrp="1"/>
          </p:cNvSpPr>
          <p:nvPr>
            <p:ph type="dt" sz="half" idx="10"/>
          </p:nvPr>
        </p:nvSpPr>
        <p:spPr/>
        <p:txBody>
          <a:bodyPr/>
          <a:lstStyle/>
          <a:p>
            <a:fld id="{3C04E684-10F4-4CC3-A0B9-F03AA7BE37CF}" type="datetimeFigureOut">
              <a:rPr lang="en-US" smtClean="0"/>
              <a:pPr/>
              <a:t>4/29/2020</a:t>
            </a:fld>
            <a:endParaRPr lang="en-US"/>
          </a:p>
        </p:txBody>
      </p:sp>
      <p:sp>
        <p:nvSpPr>
          <p:cNvPr id="5" name="Footer Placeholder 4">
            <a:extLst>
              <a:ext uri="{FF2B5EF4-FFF2-40B4-BE49-F238E27FC236}">
                <a16:creationId xmlns="" xmlns:a16="http://schemas.microsoft.com/office/drawing/2014/main" id="{989049E0-6BE5-43FA-A4D4-ACAFC871A79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ADF8C28D-1479-4F15-B906-0AEBBCCA8CFA}"/>
              </a:ext>
            </a:extLst>
          </p:cNvPr>
          <p:cNvSpPr>
            <a:spLocks noGrp="1"/>
          </p:cNvSpPr>
          <p:nvPr>
            <p:ph type="sldNum" sz="quarter" idx="12"/>
          </p:nvPr>
        </p:nvSpPr>
        <p:spPr/>
        <p:txBody>
          <a:bodyPr/>
          <a:lstStyle/>
          <a:p>
            <a:fld id="{51845F5A-061D-4825-9AE9-D7794091C6CF}" type="slidenum">
              <a:rPr lang="en-US" smtClean="0"/>
              <a:pPr/>
              <a:t>‹#›</a:t>
            </a:fld>
            <a:endParaRPr lang="en-US"/>
          </a:p>
        </p:txBody>
      </p:sp>
    </p:spTree>
    <p:extLst>
      <p:ext uri="{BB962C8B-B14F-4D97-AF65-F5344CB8AC3E}">
        <p14:creationId xmlns="" xmlns:p14="http://schemas.microsoft.com/office/powerpoint/2010/main" val="3191796804"/>
      </p:ext>
    </p:extLst>
  </p:cSld>
  <p:clrMapOvr>
    <a:masterClrMapping/>
  </p:clrMapOvr>
  <p:transition>
    <p:push dir="u"/>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Shape 7" descr="Tag=AccentColor&#10;Flavor=Light&#10;Target=Fill">
            <a:extLst>
              <a:ext uri="{FF2B5EF4-FFF2-40B4-BE49-F238E27FC236}">
                <a16:creationId xmlns="" xmlns:a16="http://schemas.microsoft.com/office/drawing/2014/main" id="{FD51F360-8860-4FB5-A0A5-773473DD8B39}"/>
              </a:ext>
            </a:extLst>
          </p:cNvPr>
          <p:cNvSpPr/>
          <p:nvPr/>
        </p:nvSpPr>
        <p:spPr>
          <a:xfrm flipH="1">
            <a:off x="2"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p:nvSpPr>
          <p:cNvPr id="2" name="Title 1">
            <a:extLst>
              <a:ext uri="{FF2B5EF4-FFF2-40B4-BE49-F238E27FC236}">
                <a16:creationId xmlns="" xmlns:a16="http://schemas.microsoft.com/office/drawing/2014/main" id="{D2A77EC9-372A-4ECA-9088-780532AF057F}"/>
              </a:ext>
            </a:extLst>
          </p:cNvPr>
          <p:cNvSpPr>
            <a:spLocks noGrp="1"/>
          </p:cNvSpPr>
          <p:nvPr>
            <p:ph type="title"/>
          </p:nvPr>
        </p:nvSpPr>
        <p:spPr/>
        <p:txBody>
          <a:bodyPr>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 xmlns:a16="http://schemas.microsoft.com/office/drawing/2014/main" id="{57C882CE-1B27-414A-9B06-AA5D2DB683BA}"/>
              </a:ext>
            </a:extLst>
          </p:cNvPr>
          <p:cNvSpPr>
            <a:spLocks noGrp="1"/>
          </p:cNvSpPr>
          <p:nvPr>
            <p:ph sz="half" idx="1"/>
          </p:nvPr>
        </p:nvSpPr>
        <p:spPr>
          <a:xfrm>
            <a:off x="838200" y="2011680"/>
            <a:ext cx="4937760" cy="4160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 xmlns:a16="http://schemas.microsoft.com/office/drawing/2014/main" id="{A0397E60-5D92-4530-96D1-FC09AF3C2742}"/>
              </a:ext>
            </a:extLst>
          </p:cNvPr>
          <p:cNvSpPr>
            <a:spLocks noGrp="1"/>
          </p:cNvSpPr>
          <p:nvPr>
            <p:ph sz="half" idx="2"/>
          </p:nvPr>
        </p:nvSpPr>
        <p:spPr>
          <a:xfrm>
            <a:off x="6419088" y="2011680"/>
            <a:ext cx="4937760" cy="4160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 xmlns:a16="http://schemas.microsoft.com/office/drawing/2014/main" id="{034240FE-0C6A-47E9-9B0A-7B3C60877372}"/>
              </a:ext>
            </a:extLst>
          </p:cNvPr>
          <p:cNvSpPr>
            <a:spLocks noGrp="1"/>
          </p:cNvSpPr>
          <p:nvPr>
            <p:ph type="dt" sz="half" idx="10"/>
          </p:nvPr>
        </p:nvSpPr>
        <p:spPr/>
        <p:txBody>
          <a:bodyPr/>
          <a:lstStyle/>
          <a:p>
            <a:fld id="{3C04E684-10F4-4CC3-A0B9-F03AA7BE37CF}" type="datetimeFigureOut">
              <a:rPr lang="en-US" smtClean="0"/>
              <a:pPr/>
              <a:t>4/29/2020</a:t>
            </a:fld>
            <a:endParaRPr lang="en-US"/>
          </a:p>
        </p:txBody>
      </p:sp>
      <p:sp>
        <p:nvSpPr>
          <p:cNvPr id="6" name="Footer Placeholder 5">
            <a:extLst>
              <a:ext uri="{FF2B5EF4-FFF2-40B4-BE49-F238E27FC236}">
                <a16:creationId xmlns="" xmlns:a16="http://schemas.microsoft.com/office/drawing/2014/main" id="{8671AE1B-BB18-4C7E-AA77-3A4D401A5F3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 xmlns:a16="http://schemas.microsoft.com/office/drawing/2014/main" id="{76FA7B1D-FEDD-4E29-A352-29E5F498B323}"/>
              </a:ext>
            </a:extLst>
          </p:cNvPr>
          <p:cNvSpPr>
            <a:spLocks noGrp="1"/>
          </p:cNvSpPr>
          <p:nvPr>
            <p:ph type="sldNum" sz="quarter" idx="12"/>
          </p:nvPr>
        </p:nvSpPr>
        <p:spPr/>
        <p:txBody>
          <a:bodyPr/>
          <a:lstStyle/>
          <a:p>
            <a:fld id="{51845F5A-061D-4825-9AE9-D7794091C6CF}" type="slidenum">
              <a:rPr lang="en-US" smtClean="0"/>
              <a:pPr/>
              <a:t>‹#›</a:t>
            </a:fld>
            <a:endParaRPr lang="en-US"/>
          </a:p>
        </p:txBody>
      </p:sp>
    </p:spTree>
    <p:extLst>
      <p:ext uri="{BB962C8B-B14F-4D97-AF65-F5344CB8AC3E}">
        <p14:creationId xmlns="" xmlns:p14="http://schemas.microsoft.com/office/powerpoint/2010/main" val="2427242910"/>
      </p:ext>
    </p:extLst>
  </p:cSld>
  <p:clrMapOvr>
    <a:masterClrMapping/>
  </p:clrMapOvr>
  <p:transition>
    <p:push dir="u"/>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Shape 9" descr="Tag=AccentColor&#10;Flavor=Light&#10;Target=Fill">
            <a:extLst>
              <a:ext uri="{FF2B5EF4-FFF2-40B4-BE49-F238E27FC236}">
                <a16:creationId xmlns="" xmlns:a16="http://schemas.microsoft.com/office/drawing/2014/main" id="{527D753D-3426-457C-9082-B92894509EC0}"/>
              </a:ext>
            </a:extLst>
          </p:cNvPr>
          <p:cNvSpPr/>
          <p:nvPr/>
        </p:nvSpPr>
        <p:spPr>
          <a:xfrm flipH="1">
            <a:off x="2"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p:nvSpPr>
          <p:cNvPr id="2" name="Title 1">
            <a:extLst>
              <a:ext uri="{FF2B5EF4-FFF2-40B4-BE49-F238E27FC236}">
                <a16:creationId xmlns="" xmlns:a16="http://schemas.microsoft.com/office/drawing/2014/main" id="{164D2B94-0682-4185-BCE3-89AF214A4FA8}"/>
              </a:ext>
            </a:extLst>
          </p:cNvPr>
          <p:cNvSpPr>
            <a:spLocks noGrp="1"/>
          </p:cNvSpPr>
          <p:nvPr>
            <p:ph type="title"/>
          </p:nvPr>
        </p:nvSpPr>
        <p:spPr>
          <a:xfrm>
            <a:off x="839788" y="365127"/>
            <a:ext cx="10515600" cy="1325563"/>
          </a:xfrm>
        </p:spPr>
        <p:txBody>
          <a:bodyPr>
            <a:normAutofit/>
          </a:bodyPr>
          <a:lstStyle>
            <a:lvl1pPr>
              <a:defRPr sz="4000"/>
            </a:lvl1pPr>
          </a:lstStyle>
          <a:p>
            <a:r>
              <a:rPr lang="en-US"/>
              <a:t>Click to edit Master title style</a:t>
            </a:r>
            <a:endParaRPr lang="en-US" dirty="0"/>
          </a:p>
        </p:txBody>
      </p:sp>
      <p:sp>
        <p:nvSpPr>
          <p:cNvPr id="3" name="Text Placeholder 2">
            <a:extLst>
              <a:ext uri="{FF2B5EF4-FFF2-40B4-BE49-F238E27FC236}">
                <a16:creationId xmlns="" xmlns:a16="http://schemas.microsoft.com/office/drawing/2014/main" id="{8D65C47E-B85E-4B3E-A669-DEEC7F5DF2FB}"/>
              </a:ext>
            </a:extLst>
          </p:cNvPr>
          <p:cNvSpPr>
            <a:spLocks noGrp="1"/>
          </p:cNvSpPr>
          <p:nvPr>
            <p:ph type="body" idx="1"/>
          </p:nvPr>
        </p:nvSpPr>
        <p:spPr>
          <a:xfrm>
            <a:off x="839788" y="2011680"/>
            <a:ext cx="4937760" cy="950976"/>
          </a:xfrm>
        </p:spPr>
        <p:txBody>
          <a:bodyPr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 xmlns:a16="http://schemas.microsoft.com/office/drawing/2014/main" id="{E324517F-FE8C-49AD-9A52-0F4301052699}"/>
              </a:ext>
            </a:extLst>
          </p:cNvPr>
          <p:cNvSpPr>
            <a:spLocks noGrp="1"/>
          </p:cNvSpPr>
          <p:nvPr>
            <p:ph sz="half" idx="2"/>
          </p:nvPr>
        </p:nvSpPr>
        <p:spPr>
          <a:xfrm>
            <a:off x="839788" y="3127248"/>
            <a:ext cx="4937760" cy="3063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 xmlns:a16="http://schemas.microsoft.com/office/drawing/2014/main" id="{C80C73EC-7117-4DC2-9075-14102F2E282B}"/>
              </a:ext>
            </a:extLst>
          </p:cNvPr>
          <p:cNvSpPr>
            <a:spLocks noGrp="1"/>
          </p:cNvSpPr>
          <p:nvPr>
            <p:ph type="body" sz="quarter" idx="3"/>
          </p:nvPr>
        </p:nvSpPr>
        <p:spPr>
          <a:xfrm>
            <a:off x="6419088" y="2011680"/>
            <a:ext cx="4937760" cy="950976"/>
          </a:xfrm>
        </p:spPr>
        <p:txBody>
          <a:bodyPr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 xmlns:a16="http://schemas.microsoft.com/office/drawing/2014/main" id="{7DD9A323-865B-4177-8F98-9BA304E022E0}"/>
              </a:ext>
            </a:extLst>
          </p:cNvPr>
          <p:cNvSpPr>
            <a:spLocks noGrp="1"/>
          </p:cNvSpPr>
          <p:nvPr>
            <p:ph sz="quarter" idx="4"/>
          </p:nvPr>
        </p:nvSpPr>
        <p:spPr>
          <a:xfrm>
            <a:off x="6419088" y="3127248"/>
            <a:ext cx="4937760" cy="3063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 xmlns:a16="http://schemas.microsoft.com/office/drawing/2014/main" id="{2AA4E5D6-7075-4584-BD43-D966F0B58E6D}"/>
              </a:ext>
            </a:extLst>
          </p:cNvPr>
          <p:cNvSpPr>
            <a:spLocks noGrp="1"/>
          </p:cNvSpPr>
          <p:nvPr>
            <p:ph type="dt" sz="half" idx="10"/>
          </p:nvPr>
        </p:nvSpPr>
        <p:spPr/>
        <p:txBody>
          <a:bodyPr/>
          <a:lstStyle/>
          <a:p>
            <a:fld id="{3C04E684-10F4-4CC3-A0B9-F03AA7BE37CF}" type="datetimeFigureOut">
              <a:rPr lang="en-US" smtClean="0"/>
              <a:pPr/>
              <a:t>4/29/2020</a:t>
            </a:fld>
            <a:endParaRPr lang="en-US"/>
          </a:p>
        </p:txBody>
      </p:sp>
      <p:sp>
        <p:nvSpPr>
          <p:cNvPr id="8" name="Footer Placeholder 7">
            <a:extLst>
              <a:ext uri="{FF2B5EF4-FFF2-40B4-BE49-F238E27FC236}">
                <a16:creationId xmlns="" xmlns:a16="http://schemas.microsoft.com/office/drawing/2014/main" id="{8C38B83D-8A05-4F3C-A409-1602C963075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 xmlns:a16="http://schemas.microsoft.com/office/drawing/2014/main" id="{BAD250E7-8A73-449C-A140-A2A2582D7F33}"/>
              </a:ext>
            </a:extLst>
          </p:cNvPr>
          <p:cNvSpPr>
            <a:spLocks noGrp="1"/>
          </p:cNvSpPr>
          <p:nvPr>
            <p:ph type="sldNum" sz="quarter" idx="12"/>
          </p:nvPr>
        </p:nvSpPr>
        <p:spPr/>
        <p:txBody>
          <a:bodyPr/>
          <a:lstStyle/>
          <a:p>
            <a:fld id="{51845F5A-061D-4825-9AE9-D7794091C6CF}" type="slidenum">
              <a:rPr lang="en-US" smtClean="0"/>
              <a:pPr/>
              <a:t>‹#›</a:t>
            </a:fld>
            <a:endParaRPr lang="en-US"/>
          </a:p>
        </p:txBody>
      </p:sp>
    </p:spTree>
    <p:extLst>
      <p:ext uri="{BB962C8B-B14F-4D97-AF65-F5344CB8AC3E}">
        <p14:creationId xmlns="" xmlns:p14="http://schemas.microsoft.com/office/powerpoint/2010/main" val="3351656172"/>
      </p:ext>
    </p:extLst>
  </p:cSld>
  <p:clrMapOvr>
    <a:masterClrMapping/>
  </p:clrMapOvr>
  <p:transition>
    <p:push dir="u"/>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Graphic 1" descr="Tag=AccentColor&#10;Flavor=Light&#10;Target=Fill">
            <a:extLst>
              <a:ext uri="{FF2B5EF4-FFF2-40B4-BE49-F238E27FC236}">
                <a16:creationId xmlns="" xmlns:a16="http://schemas.microsoft.com/office/drawing/2014/main" id="{AAFBE1F6-FC6D-4C3D-9AC3-97028E6F18C7}"/>
              </a:ext>
            </a:extLst>
          </p:cNvPr>
          <p:cNvSpPr/>
          <p:nvPr/>
        </p:nvSpPr>
        <p:spPr>
          <a:xfrm rot="10800000" flipV="1">
            <a:off x="1969639" y="181596"/>
            <a:ext cx="8252723" cy="6022258"/>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alpha val="20000"/>
            </a:schemeClr>
          </a:solidFill>
          <a:ln w="32707" cap="flat">
            <a:noFill/>
            <a:prstDash val="solid"/>
            <a:miter/>
          </a:ln>
        </p:spPr>
        <p:txBody>
          <a:bodyPr rtlCol="0" anchor="ctr"/>
          <a:lstStyle/>
          <a:p>
            <a:endParaRPr lang="en-US" dirty="0"/>
          </a:p>
        </p:txBody>
      </p:sp>
      <p:sp>
        <p:nvSpPr>
          <p:cNvPr id="2" name="Title 1">
            <a:extLst>
              <a:ext uri="{FF2B5EF4-FFF2-40B4-BE49-F238E27FC236}">
                <a16:creationId xmlns="" xmlns:a16="http://schemas.microsoft.com/office/drawing/2014/main" id="{192825A4-268B-4301-8432-F9E9B2661AEC}"/>
              </a:ext>
            </a:extLst>
          </p:cNvPr>
          <p:cNvSpPr>
            <a:spLocks noGrp="1"/>
          </p:cNvSpPr>
          <p:nvPr>
            <p:ph type="title"/>
          </p:nvPr>
        </p:nvSpPr>
        <p:spPr>
          <a:xfrm>
            <a:off x="2843784" y="1572768"/>
            <a:ext cx="6501384" cy="4096512"/>
          </a:xfrm>
        </p:spPr>
        <p:txBody>
          <a:bodyPr>
            <a:normAutofit/>
          </a:bodyPr>
          <a:lstStyle>
            <a:lvl1pPr algn="ctr">
              <a:defRPr sz="4000"/>
            </a:lvl1pPr>
          </a:lstStyle>
          <a:p>
            <a:r>
              <a:rPr lang="en-US"/>
              <a:t>Click to edit Master title style</a:t>
            </a:r>
            <a:endParaRPr lang="en-US" dirty="0"/>
          </a:p>
        </p:txBody>
      </p:sp>
      <p:sp>
        <p:nvSpPr>
          <p:cNvPr id="3" name="Date Placeholder 2">
            <a:extLst>
              <a:ext uri="{FF2B5EF4-FFF2-40B4-BE49-F238E27FC236}">
                <a16:creationId xmlns="" xmlns:a16="http://schemas.microsoft.com/office/drawing/2014/main" id="{DA33410F-8A90-47F6-BD39-4AC0E4358351}"/>
              </a:ext>
            </a:extLst>
          </p:cNvPr>
          <p:cNvSpPr>
            <a:spLocks noGrp="1"/>
          </p:cNvSpPr>
          <p:nvPr>
            <p:ph type="dt" sz="half" idx="10"/>
          </p:nvPr>
        </p:nvSpPr>
        <p:spPr/>
        <p:txBody>
          <a:bodyPr/>
          <a:lstStyle/>
          <a:p>
            <a:fld id="{3C04E684-10F4-4CC3-A0B9-F03AA7BE37CF}" type="datetimeFigureOut">
              <a:rPr lang="en-US" smtClean="0"/>
              <a:pPr/>
              <a:t>4/29/2020</a:t>
            </a:fld>
            <a:endParaRPr lang="en-US"/>
          </a:p>
        </p:txBody>
      </p:sp>
      <p:sp>
        <p:nvSpPr>
          <p:cNvPr id="4" name="Footer Placeholder 3">
            <a:extLst>
              <a:ext uri="{FF2B5EF4-FFF2-40B4-BE49-F238E27FC236}">
                <a16:creationId xmlns="" xmlns:a16="http://schemas.microsoft.com/office/drawing/2014/main" id="{D1D819A9-F8DE-4E5C-AFC3-E0105ACD829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 xmlns:a16="http://schemas.microsoft.com/office/drawing/2014/main" id="{A4E25320-A12F-4F3E-8EC9-11292FF36BEA}"/>
              </a:ext>
            </a:extLst>
          </p:cNvPr>
          <p:cNvSpPr>
            <a:spLocks noGrp="1"/>
          </p:cNvSpPr>
          <p:nvPr>
            <p:ph type="sldNum" sz="quarter" idx="12"/>
          </p:nvPr>
        </p:nvSpPr>
        <p:spPr/>
        <p:txBody>
          <a:bodyPr/>
          <a:lstStyle/>
          <a:p>
            <a:fld id="{51845F5A-061D-4825-9AE9-D7794091C6CF}" type="slidenum">
              <a:rPr lang="en-US" smtClean="0"/>
              <a:pPr/>
              <a:t>‹#›</a:t>
            </a:fld>
            <a:endParaRPr lang="en-US"/>
          </a:p>
        </p:txBody>
      </p:sp>
    </p:spTree>
    <p:extLst>
      <p:ext uri="{BB962C8B-B14F-4D97-AF65-F5344CB8AC3E}">
        <p14:creationId xmlns="" xmlns:p14="http://schemas.microsoft.com/office/powerpoint/2010/main" val="452802823"/>
      </p:ext>
    </p:extLst>
  </p:cSld>
  <p:clrMapOvr>
    <a:masterClrMapping/>
  </p:clrMapOvr>
  <p:transition>
    <p:push dir="u"/>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1">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71C9756B-145D-4BA8-AA43-904C1E7CB86D}"/>
              </a:ext>
            </a:extLst>
          </p:cNvPr>
          <p:cNvSpPr>
            <a:spLocks noGrp="1"/>
          </p:cNvSpPr>
          <p:nvPr>
            <p:ph type="dt" sz="half" idx="10"/>
          </p:nvPr>
        </p:nvSpPr>
        <p:spPr/>
        <p:txBody>
          <a:bodyPr/>
          <a:lstStyle/>
          <a:p>
            <a:fld id="{3C04E684-10F4-4CC3-A0B9-F03AA7BE37CF}" type="datetimeFigureOut">
              <a:rPr lang="en-US" smtClean="0"/>
              <a:pPr/>
              <a:t>4/29/2020</a:t>
            </a:fld>
            <a:endParaRPr lang="en-US"/>
          </a:p>
        </p:txBody>
      </p:sp>
      <p:sp>
        <p:nvSpPr>
          <p:cNvPr id="3" name="Footer Placeholder 2">
            <a:extLst>
              <a:ext uri="{FF2B5EF4-FFF2-40B4-BE49-F238E27FC236}">
                <a16:creationId xmlns="" xmlns:a16="http://schemas.microsoft.com/office/drawing/2014/main" id="{B21DB60F-139E-4C44-89AF-3F8F5EC241F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 xmlns:a16="http://schemas.microsoft.com/office/drawing/2014/main" id="{388226C9-C193-4B47-9717-4BC86C9092C7}"/>
              </a:ext>
            </a:extLst>
          </p:cNvPr>
          <p:cNvSpPr>
            <a:spLocks noGrp="1"/>
          </p:cNvSpPr>
          <p:nvPr>
            <p:ph type="sldNum" sz="quarter" idx="12"/>
          </p:nvPr>
        </p:nvSpPr>
        <p:spPr/>
        <p:txBody>
          <a:bodyPr/>
          <a:lstStyle/>
          <a:p>
            <a:fld id="{51845F5A-061D-4825-9AE9-D7794091C6CF}" type="slidenum">
              <a:rPr lang="en-US" smtClean="0"/>
              <a:pPr/>
              <a:t>‹#›</a:t>
            </a:fld>
            <a:endParaRPr lang="en-US"/>
          </a:p>
        </p:txBody>
      </p:sp>
    </p:spTree>
    <p:extLst>
      <p:ext uri="{BB962C8B-B14F-4D97-AF65-F5344CB8AC3E}">
        <p14:creationId xmlns="" xmlns:p14="http://schemas.microsoft.com/office/powerpoint/2010/main" val="3929003960"/>
      </p:ext>
    </p:extLst>
  </p:cSld>
  <p:clrMapOvr>
    <a:masterClrMapping/>
  </p:clrMapOvr>
  <p:transition>
    <p:push dir="u"/>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2">
    <p:spTree>
      <p:nvGrpSpPr>
        <p:cNvPr id="1" name=""/>
        <p:cNvGrpSpPr/>
        <p:nvPr/>
      </p:nvGrpSpPr>
      <p:grpSpPr>
        <a:xfrm>
          <a:off x="0" y="0"/>
          <a:ext cx="0" cy="0"/>
          <a:chOff x="0" y="0"/>
          <a:chExt cx="0" cy="0"/>
        </a:xfrm>
      </p:grpSpPr>
      <p:sp>
        <p:nvSpPr>
          <p:cNvPr id="6" name="Freeform: Shape 5" descr="Mask ID=&#10;Mask position=bottom, center&#10;Mask family= brushstroke, landscape, wide">
            <a:extLst>
              <a:ext uri="{FF2B5EF4-FFF2-40B4-BE49-F238E27FC236}">
                <a16:creationId xmlns="" xmlns:a16="http://schemas.microsoft.com/office/drawing/2014/main" id="{736BF44D-E8DD-45FA-931D-CBCC67D57944}"/>
              </a:ext>
            </a:extLst>
          </p:cNvPr>
          <p:cNvSpPr/>
          <p:nvPr/>
        </p:nvSpPr>
        <p:spPr>
          <a:xfrm>
            <a:off x="1768101" y="-1"/>
            <a:ext cx="10423900" cy="5920155"/>
          </a:xfrm>
          <a:custGeom>
            <a:avLst/>
            <a:gdLst>
              <a:gd name="connsiteX0" fmla="*/ 10423900 w 10423900"/>
              <a:gd name="connsiteY0" fmla="*/ 0 h 5491534"/>
              <a:gd name="connsiteX1" fmla="*/ 3493157 w 10423900"/>
              <a:gd name="connsiteY1" fmla="*/ 0 h 5491534"/>
              <a:gd name="connsiteX2" fmla="*/ 3493018 w 10423900"/>
              <a:gd name="connsiteY2" fmla="*/ 31 h 5491534"/>
              <a:gd name="connsiteX3" fmla="*/ 3245493 w 10423900"/>
              <a:gd name="connsiteY3" fmla="*/ 104839 h 5491534"/>
              <a:gd name="connsiteX4" fmla="*/ 4434802 w 10423900"/>
              <a:gd name="connsiteY4" fmla="*/ 284558 h 5491534"/>
              <a:gd name="connsiteX5" fmla="*/ 4011937 w 10423900"/>
              <a:gd name="connsiteY5" fmla="*/ 395559 h 5491534"/>
              <a:gd name="connsiteX6" fmla="*/ 3573213 w 10423900"/>
              <a:gd name="connsiteY6" fmla="*/ 474847 h 5491534"/>
              <a:gd name="connsiteX7" fmla="*/ 3097489 w 10423900"/>
              <a:gd name="connsiteY7" fmla="*/ 532990 h 5491534"/>
              <a:gd name="connsiteX8" fmla="*/ 2664052 w 10423900"/>
              <a:gd name="connsiteY8" fmla="*/ 649279 h 5491534"/>
              <a:gd name="connsiteX9" fmla="*/ 3795218 w 10423900"/>
              <a:gd name="connsiteY9" fmla="*/ 696852 h 5491534"/>
              <a:gd name="connsiteX10" fmla="*/ 3208492 w 10423900"/>
              <a:gd name="connsiteY10" fmla="*/ 802568 h 5491534"/>
              <a:gd name="connsiteX11" fmla="*/ 2727483 w 10423900"/>
              <a:gd name="connsiteY11" fmla="*/ 939999 h 5491534"/>
              <a:gd name="connsiteX12" fmla="*/ 2389190 w 10423900"/>
              <a:gd name="connsiteY12" fmla="*/ 1003429 h 5491534"/>
              <a:gd name="connsiteX13" fmla="*/ 2029754 w 10423900"/>
              <a:gd name="connsiteY13" fmla="*/ 1019287 h 5491534"/>
              <a:gd name="connsiteX14" fmla="*/ 1945181 w 10423900"/>
              <a:gd name="connsiteY14" fmla="*/ 1119716 h 5491534"/>
              <a:gd name="connsiteX15" fmla="*/ 2056184 w 10423900"/>
              <a:gd name="connsiteY15" fmla="*/ 1225434 h 5491534"/>
              <a:gd name="connsiteX16" fmla="*/ 2225329 w 10423900"/>
              <a:gd name="connsiteY16" fmla="*/ 1236004 h 5491534"/>
              <a:gd name="connsiteX17" fmla="*/ 3234920 w 10423900"/>
              <a:gd name="connsiteY17" fmla="*/ 1262435 h 5491534"/>
              <a:gd name="connsiteX18" fmla="*/ 0 w 10423900"/>
              <a:gd name="connsiteY18" fmla="*/ 1495009 h 5491534"/>
              <a:gd name="connsiteX19" fmla="*/ 438724 w 10423900"/>
              <a:gd name="connsiteY19" fmla="*/ 1637728 h 5491534"/>
              <a:gd name="connsiteX20" fmla="*/ 586726 w 10423900"/>
              <a:gd name="connsiteY20" fmla="*/ 2028877 h 5491534"/>
              <a:gd name="connsiteX21" fmla="*/ 1125878 w 10423900"/>
              <a:gd name="connsiteY21" fmla="*/ 2250882 h 5491534"/>
              <a:gd name="connsiteX22" fmla="*/ 1474744 w 10423900"/>
              <a:gd name="connsiteY22" fmla="*/ 2330169 h 5491534"/>
              <a:gd name="connsiteX23" fmla="*/ 2272901 w 10423900"/>
              <a:gd name="connsiteY23" fmla="*/ 2446458 h 5491534"/>
              <a:gd name="connsiteX24" fmla="*/ 2389190 w 10423900"/>
              <a:gd name="connsiteY24" fmla="*/ 2636747 h 5491534"/>
              <a:gd name="connsiteX25" fmla="*/ 2489621 w 10423900"/>
              <a:gd name="connsiteY25" fmla="*/ 2848179 h 5491534"/>
              <a:gd name="connsiteX26" fmla="*/ 2701053 w 10423900"/>
              <a:gd name="connsiteY26" fmla="*/ 2985611 h 5491534"/>
              <a:gd name="connsiteX27" fmla="*/ 1057165 w 10423900"/>
              <a:gd name="connsiteY27" fmla="*/ 2964468 h 5491534"/>
              <a:gd name="connsiteX28" fmla="*/ 2912485 w 10423900"/>
              <a:gd name="connsiteY28" fmla="*/ 3408477 h 5491534"/>
              <a:gd name="connsiteX29" fmla="*/ 2748626 w 10423900"/>
              <a:gd name="connsiteY29" fmla="*/ 3582909 h 5491534"/>
              <a:gd name="connsiteX30" fmla="*/ 3763503 w 10423900"/>
              <a:gd name="connsiteY30" fmla="*/ 3820771 h 5491534"/>
              <a:gd name="connsiteX31" fmla="*/ 3219063 w 10423900"/>
              <a:gd name="connsiteY31" fmla="*/ 3847199 h 5491534"/>
              <a:gd name="connsiteX32" fmla="*/ 6385269 w 10423900"/>
              <a:gd name="connsiteY32" fmla="*/ 4840933 h 5491534"/>
              <a:gd name="connsiteX33" fmla="*/ 10285854 w 10423900"/>
              <a:gd name="connsiteY33" fmla="*/ 5471118 h 5491534"/>
              <a:gd name="connsiteX34" fmla="*/ 10423900 w 10423900"/>
              <a:gd name="connsiteY34" fmla="*/ 5491534 h 5491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3900" h="5491534">
                <a:moveTo>
                  <a:pt x="10423900" y="0"/>
                </a:moveTo>
                <a:lnTo>
                  <a:pt x="3493157" y="0"/>
                </a:lnTo>
                <a:lnTo>
                  <a:pt x="3493018" y="31"/>
                </a:lnTo>
                <a:cubicBezTo>
                  <a:pt x="3414969" y="12668"/>
                  <a:pt x="3328744" y="21588"/>
                  <a:pt x="3245493" y="104839"/>
                </a:cubicBezTo>
                <a:cubicBezTo>
                  <a:pt x="3668357" y="162984"/>
                  <a:pt x="4075366" y="51981"/>
                  <a:pt x="4434802" y="284558"/>
                </a:cubicBezTo>
                <a:cubicBezTo>
                  <a:pt x="4302656" y="400846"/>
                  <a:pt x="4154654" y="374416"/>
                  <a:pt x="4011937" y="395559"/>
                </a:cubicBezTo>
                <a:cubicBezTo>
                  <a:pt x="3863934" y="416704"/>
                  <a:pt x="3721217" y="453704"/>
                  <a:pt x="3573213" y="474847"/>
                </a:cubicBezTo>
                <a:cubicBezTo>
                  <a:pt x="3414639" y="501275"/>
                  <a:pt x="3256063" y="506562"/>
                  <a:pt x="3097489" y="532990"/>
                </a:cubicBezTo>
                <a:cubicBezTo>
                  <a:pt x="2965345" y="554135"/>
                  <a:pt x="2822627" y="517133"/>
                  <a:pt x="2664052" y="649279"/>
                </a:cubicBezTo>
                <a:cubicBezTo>
                  <a:pt x="3055203" y="744424"/>
                  <a:pt x="3409352" y="601706"/>
                  <a:pt x="3795218" y="696852"/>
                </a:cubicBezTo>
                <a:cubicBezTo>
                  <a:pt x="3567928" y="781425"/>
                  <a:pt x="3382924" y="754995"/>
                  <a:pt x="3208492" y="802568"/>
                </a:cubicBezTo>
                <a:cubicBezTo>
                  <a:pt x="3049916" y="850140"/>
                  <a:pt x="2859627" y="797282"/>
                  <a:pt x="2727483" y="939999"/>
                </a:cubicBezTo>
                <a:cubicBezTo>
                  <a:pt x="2627052" y="1051000"/>
                  <a:pt x="2521336" y="1066858"/>
                  <a:pt x="2389190" y="1003429"/>
                </a:cubicBezTo>
                <a:cubicBezTo>
                  <a:pt x="2272901" y="945284"/>
                  <a:pt x="2146043" y="961142"/>
                  <a:pt x="2029754" y="1019287"/>
                </a:cubicBezTo>
                <a:cubicBezTo>
                  <a:pt x="1987468" y="1040430"/>
                  <a:pt x="1945181" y="1066858"/>
                  <a:pt x="1945181" y="1119716"/>
                </a:cubicBezTo>
                <a:cubicBezTo>
                  <a:pt x="1945181" y="1193719"/>
                  <a:pt x="1998039" y="1214862"/>
                  <a:pt x="2056184" y="1225434"/>
                </a:cubicBezTo>
                <a:cubicBezTo>
                  <a:pt x="2109042" y="1236004"/>
                  <a:pt x="2172471" y="1246577"/>
                  <a:pt x="2225329" y="1236004"/>
                </a:cubicBezTo>
                <a:cubicBezTo>
                  <a:pt x="2563622" y="1177861"/>
                  <a:pt x="2896629" y="1273005"/>
                  <a:pt x="3234920" y="1262435"/>
                </a:cubicBezTo>
                <a:cubicBezTo>
                  <a:pt x="2172471" y="1489724"/>
                  <a:pt x="1099450" y="1415723"/>
                  <a:pt x="0" y="1495009"/>
                </a:cubicBezTo>
                <a:cubicBezTo>
                  <a:pt x="142717" y="1653583"/>
                  <a:pt x="327721" y="1521439"/>
                  <a:pt x="438724" y="1637728"/>
                </a:cubicBezTo>
                <a:cubicBezTo>
                  <a:pt x="333006" y="1880875"/>
                  <a:pt x="375293" y="2013020"/>
                  <a:pt x="586726" y="2028877"/>
                </a:cubicBezTo>
                <a:cubicBezTo>
                  <a:pt x="792873" y="2044734"/>
                  <a:pt x="1014877" y="1960161"/>
                  <a:pt x="1125878" y="2250882"/>
                </a:cubicBezTo>
                <a:cubicBezTo>
                  <a:pt x="1157593" y="2340740"/>
                  <a:pt x="1353170" y="2314312"/>
                  <a:pt x="1474744" y="2330169"/>
                </a:cubicBezTo>
                <a:cubicBezTo>
                  <a:pt x="1739034" y="2367170"/>
                  <a:pt x="2019183" y="2330169"/>
                  <a:pt x="2272901" y="2446458"/>
                </a:cubicBezTo>
                <a:cubicBezTo>
                  <a:pt x="2373332" y="2488744"/>
                  <a:pt x="2442048" y="2520459"/>
                  <a:pt x="2389190" y="2636747"/>
                </a:cubicBezTo>
                <a:cubicBezTo>
                  <a:pt x="2336332" y="2758321"/>
                  <a:pt x="2405048" y="2800607"/>
                  <a:pt x="2489621" y="2848179"/>
                </a:cubicBezTo>
                <a:cubicBezTo>
                  <a:pt x="2553051" y="2885180"/>
                  <a:pt x="2648195" y="2874609"/>
                  <a:pt x="2701053" y="2985611"/>
                </a:cubicBezTo>
                <a:cubicBezTo>
                  <a:pt x="2146043" y="2969753"/>
                  <a:pt x="1606888" y="2879895"/>
                  <a:pt x="1057165" y="2964468"/>
                </a:cubicBezTo>
                <a:cubicBezTo>
                  <a:pt x="1659748" y="3175900"/>
                  <a:pt x="2320474" y="3165328"/>
                  <a:pt x="2912485" y="3408477"/>
                </a:cubicBezTo>
                <a:cubicBezTo>
                  <a:pt x="2891342" y="3493050"/>
                  <a:pt x="2753911" y="3456048"/>
                  <a:pt x="2748626" y="3582909"/>
                </a:cubicBezTo>
                <a:cubicBezTo>
                  <a:pt x="3060489" y="3715055"/>
                  <a:pt x="3435782" y="3625195"/>
                  <a:pt x="3763503" y="3820771"/>
                </a:cubicBezTo>
                <a:cubicBezTo>
                  <a:pt x="3573213" y="3910629"/>
                  <a:pt x="3398782" y="3762626"/>
                  <a:pt x="3219063" y="3847199"/>
                </a:cubicBezTo>
                <a:cubicBezTo>
                  <a:pt x="3277208" y="3974060"/>
                  <a:pt x="5909545" y="4756360"/>
                  <a:pt x="6385269" y="4840933"/>
                </a:cubicBezTo>
                <a:cubicBezTo>
                  <a:pt x="7171204" y="4982659"/>
                  <a:pt x="9157515" y="5302348"/>
                  <a:pt x="10285854" y="5471118"/>
                </a:cubicBezTo>
                <a:lnTo>
                  <a:pt x="10423900" y="5491534"/>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p:nvSpPr>
          <p:cNvPr id="2" name="Date Placeholder 1">
            <a:extLst>
              <a:ext uri="{FF2B5EF4-FFF2-40B4-BE49-F238E27FC236}">
                <a16:creationId xmlns="" xmlns:a16="http://schemas.microsoft.com/office/drawing/2014/main" id="{71C9756B-145D-4BA8-AA43-904C1E7CB86D}"/>
              </a:ext>
            </a:extLst>
          </p:cNvPr>
          <p:cNvSpPr>
            <a:spLocks noGrp="1"/>
          </p:cNvSpPr>
          <p:nvPr>
            <p:ph type="dt" sz="half" idx="10"/>
          </p:nvPr>
        </p:nvSpPr>
        <p:spPr/>
        <p:txBody>
          <a:bodyPr/>
          <a:lstStyle/>
          <a:p>
            <a:fld id="{3C04E684-10F4-4CC3-A0B9-F03AA7BE37CF}" type="datetimeFigureOut">
              <a:rPr lang="en-US" smtClean="0"/>
              <a:pPr/>
              <a:t>4/29/2020</a:t>
            </a:fld>
            <a:endParaRPr lang="en-US"/>
          </a:p>
        </p:txBody>
      </p:sp>
      <p:sp>
        <p:nvSpPr>
          <p:cNvPr id="3" name="Footer Placeholder 2">
            <a:extLst>
              <a:ext uri="{FF2B5EF4-FFF2-40B4-BE49-F238E27FC236}">
                <a16:creationId xmlns="" xmlns:a16="http://schemas.microsoft.com/office/drawing/2014/main" id="{B21DB60F-139E-4C44-89AF-3F8F5EC241F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 xmlns:a16="http://schemas.microsoft.com/office/drawing/2014/main" id="{388226C9-C193-4B47-9717-4BC86C9092C7}"/>
              </a:ext>
            </a:extLst>
          </p:cNvPr>
          <p:cNvSpPr>
            <a:spLocks noGrp="1"/>
          </p:cNvSpPr>
          <p:nvPr>
            <p:ph type="sldNum" sz="quarter" idx="12"/>
          </p:nvPr>
        </p:nvSpPr>
        <p:spPr/>
        <p:txBody>
          <a:bodyPr/>
          <a:lstStyle/>
          <a:p>
            <a:fld id="{51845F5A-061D-4825-9AE9-D7794091C6CF}" type="slidenum">
              <a:rPr lang="en-US" smtClean="0"/>
              <a:pPr/>
              <a:t>‹#›</a:t>
            </a:fld>
            <a:endParaRPr lang="en-US"/>
          </a:p>
        </p:txBody>
      </p:sp>
    </p:spTree>
    <p:extLst>
      <p:ext uri="{BB962C8B-B14F-4D97-AF65-F5344CB8AC3E}">
        <p14:creationId xmlns="" xmlns:p14="http://schemas.microsoft.com/office/powerpoint/2010/main" val="67528149"/>
      </p:ext>
    </p:extLst>
  </p:cSld>
  <p:clrMapOvr>
    <a:masterClrMapping/>
  </p:clrMapOvr>
  <p:transition>
    <p:push dir="u"/>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Freeform: Shape 7" descr="Tag=AccentColor&#10;Flavor=Light&#10;Target=Fill">
            <a:extLst>
              <a:ext uri="{FF2B5EF4-FFF2-40B4-BE49-F238E27FC236}">
                <a16:creationId xmlns="" xmlns:a16="http://schemas.microsoft.com/office/drawing/2014/main" id="{76C5A8FA-6B61-4934-AF55-C595090CA5DC}"/>
              </a:ext>
            </a:extLst>
          </p:cNvPr>
          <p:cNvSpPr/>
          <p:nvPr/>
        </p:nvSpPr>
        <p:spPr>
          <a:xfrm>
            <a:off x="4726728" y="0"/>
            <a:ext cx="7472381" cy="6858000"/>
          </a:xfrm>
          <a:custGeom>
            <a:avLst/>
            <a:gdLst>
              <a:gd name="connsiteX0" fmla="*/ 1232666 w 7472381"/>
              <a:gd name="connsiteY0" fmla="*/ 0 h 6886575"/>
              <a:gd name="connsiteX1" fmla="*/ 7472381 w 7472381"/>
              <a:gd name="connsiteY1" fmla="*/ 0 h 6886575"/>
              <a:gd name="connsiteX2" fmla="*/ 7472381 w 7472381"/>
              <a:gd name="connsiteY2" fmla="*/ 814388 h 6886575"/>
              <a:gd name="connsiteX3" fmla="*/ 7472381 w 7472381"/>
              <a:gd name="connsiteY3" fmla="*/ 6411516 h 6886575"/>
              <a:gd name="connsiteX4" fmla="*/ 7472381 w 7472381"/>
              <a:gd name="connsiteY4" fmla="*/ 6886575 h 6886575"/>
              <a:gd name="connsiteX5" fmla="*/ 6992676 w 7472381"/>
              <a:gd name="connsiteY5" fmla="*/ 6886575 h 6886575"/>
              <a:gd name="connsiteX6" fmla="*/ 1946893 w 7472381"/>
              <a:gd name="connsiteY6" fmla="*/ 6886575 h 6886575"/>
              <a:gd name="connsiteX7" fmla="*/ 1506276 w 7472381"/>
              <a:gd name="connsiteY7" fmla="*/ 6686550 h 6886575"/>
              <a:gd name="connsiteX8" fmla="*/ 1314394 w 7472381"/>
              <a:gd name="connsiteY8" fmla="*/ 6457949 h 6886575"/>
              <a:gd name="connsiteX9" fmla="*/ 1246880 w 7472381"/>
              <a:gd name="connsiteY9" fmla="*/ 6393656 h 6886575"/>
              <a:gd name="connsiteX10" fmla="*/ 1079872 w 7472381"/>
              <a:gd name="connsiteY10" fmla="*/ 6307931 h 6886575"/>
              <a:gd name="connsiteX11" fmla="*/ 788495 w 7472381"/>
              <a:gd name="connsiteY11" fmla="*/ 6125765 h 6886575"/>
              <a:gd name="connsiteX12" fmla="*/ 895097 w 7472381"/>
              <a:gd name="connsiteY12" fmla="*/ 6082903 h 6886575"/>
              <a:gd name="connsiteX13" fmla="*/ 1204239 w 7472381"/>
              <a:gd name="connsiteY13" fmla="*/ 6193631 h 6886575"/>
              <a:gd name="connsiteX14" fmla="*/ 1428102 w 7472381"/>
              <a:gd name="connsiteY14" fmla="*/ 6222206 h 6886575"/>
              <a:gd name="connsiteX15" fmla="*/ 1111852 w 7472381"/>
              <a:gd name="connsiteY15" fmla="*/ 6029325 h 6886575"/>
              <a:gd name="connsiteX16" fmla="*/ 806262 w 7472381"/>
              <a:gd name="connsiteY16" fmla="*/ 5779294 h 6886575"/>
              <a:gd name="connsiteX17" fmla="*/ 1040785 w 7472381"/>
              <a:gd name="connsiteY17" fmla="*/ 5825728 h 6886575"/>
              <a:gd name="connsiteX18" fmla="*/ 1051445 w 7472381"/>
              <a:gd name="connsiteY18" fmla="*/ 5793581 h 6886575"/>
              <a:gd name="connsiteX19" fmla="*/ 845349 w 7472381"/>
              <a:gd name="connsiteY19" fmla="*/ 5497115 h 6886575"/>
              <a:gd name="connsiteX20" fmla="*/ 745855 w 7472381"/>
              <a:gd name="connsiteY20" fmla="*/ 5375672 h 6886575"/>
              <a:gd name="connsiteX21" fmla="*/ 291024 w 7472381"/>
              <a:gd name="connsiteY21" fmla="*/ 5014913 h 6886575"/>
              <a:gd name="connsiteX22" fmla="*/ 724535 w 7472381"/>
              <a:gd name="connsiteY22" fmla="*/ 5175647 h 6886575"/>
              <a:gd name="connsiteX23" fmla="*/ 276811 w 7472381"/>
              <a:gd name="connsiteY23" fmla="*/ 4825603 h 6886575"/>
              <a:gd name="connsiteX24" fmla="*/ 60055 w 7472381"/>
              <a:gd name="connsiteY24" fmla="*/ 4697016 h 6886575"/>
              <a:gd name="connsiteX25" fmla="*/ 6755 w 7472381"/>
              <a:gd name="connsiteY25" fmla="*/ 4622006 h 6886575"/>
              <a:gd name="connsiteX26" fmla="*/ 102696 w 7472381"/>
              <a:gd name="connsiteY26" fmla="*/ 4604146 h 6886575"/>
              <a:gd name="connsiteX27" fmla="*/ 397625 w 7472381"/>
              <a:gd name="connsiteY27" fmla="*/ 4632722 h 6886575"/>
              <a:gd name="connsiteX28" fmla="*/ 31628 w 7472381"/>
              <a:gd name="connsiteY28" fmla="*/ 4396978 h 6886575"/>
              <a:gd name="connsiteX29" fmla="*/ 305237 w 7472381"/>
              <a:gd name="connsiteY29" fmla="*/ 4432697 h 6886575"/>
              <a:gd name="connsiteX30" fmla="*/ 383412 w 7472381"/>
              <a:gd name="connsiteY30" fmla="*/ 4339828 h 6886575"/>
              <a:gd name="connsiteX31" fmla="*/ 511333 w 7472381"/>
              <a:gd name="connsiteY31" fmla="*/ 4189810 h 6886575"/>
              <a:gd name="connsiteX32" fmla="*/ 600167 w 7472381"/>
              <a:gd name="connsiteY32" fmla="*/ 4107656 h 6886575"/>
              <a:gd name="connsiteX33" fmla="*/ 635701 w 7472381"/>
              <a:gd name="connsiteY33" fmla="*/ 3843337 h 6886575"/>
              <a:gd name="connsiteX34" fmla="*/ 561080 w 7472381"/>
              <a:gd name="connsiteY34" fmla="*/ 3554015 h 6886575"/>
              <a:gd name="connsiteX35" fmla="*/ 354985 w 7472381"/>
              <a:gd name="connsiteY35" fmla="*/ 3407569 h 6886575"/>
              <a:gd name="connsiteX36" fmla="*/ 415392 w 7472381"/>
              <a:gd name="connsiteY36" fmla="*/ 3243263 h 6886575"/>
              <a:gd name="connsiteX37" fmla="*/ 852456 w 7472381"/>
              <a:gd name="connsiteY37" fmla="*/ 3343275 h 6886575"/>
              <a:gd name="connsiteX38" fmla="*/ 202190 w 7472381"/>
              <a:gd name="connsiteY38" fmla="*/ 2953940 h 6886575"/>
              <a:gd name="connsiteX39" fmla="*/ 312344 w 7472381"/>
              <a:gd name="connsiteY39" fmla="*/ 2936081 h 6886575"/>
              <a:gd name="connsiteX40" fmla="*/ 706768 w 7472381"/>
              <a:gd name="connsiteY40" fmla="*/ 2714625 h 6886575"/>
              <a:gd name="connsiteX41" fmla="*/ 728088 w 7472381"/>
              <a:gd name="connsiteY41" fmla="*/ 2703909 h 6886575"/>
              <a:gd name="connsiteX42" fmla="*/ 795602 w 7472381"/>
              <a:gd name="connsiteY42" fmla="*/ 2564606 h 6886575"/>
              <a:gd name="connsiteX43" fmla="*/ 1008804 w 7472381"/>
              <a:gd name="connsiteY43" fmla="*/ 2543175 h 6886575"/>
              <a:gd name="connsiteX44" fmla="*/ 1186473 w 7472381"/>
              <a:gd name="connsiteY44" fmla="*/ 2575322 h 6886575"/>
              <a:gd name="connsiteX45" fmla="*/ 1378355 w 7472381"/>
              <a:gd name="connsiteY45" fmla="*/ 2536031 h 6886575"/>
              <a:gd name="connsiteX46" fmla="*/ 1548916 w 7472381"/>
              <a:gd name="connsiteY46" fmla="*/ 2553891 h 6886575"/>
              <a:gd name="connsiteX47" fmla="*/ 1694604 w 7472381"/>
              <a:gd name="connsiteY47" fmla="*/ 2528888 h 6886575"/>
              <a:gd name="connsiteX48" fmla="*/ 1552469 w 7472381"/>
              <a:gd name="connsiteY48" fmla="*/ 2411015 h 6886575"/>
              <a:gd name="connsiteX49" fmla="*/ 1353481 w 7472381"/>
              <a:gd name="connsiteY49" fmla="*/ 2411015 h 6886575"/>
              <a:gd name="connsiteX50" fmla="*/ 1211346 w 7472381"/>
              <a:gd name="connsiteY50" fmla="*/ 2336007 h 6886575"/>
              <a:gd name="connsiteX51" fmla="*/ 1076318 w 7472381"/>
              <a:gd name="connsiteY51" fmla="*/ 2200275 h 6886575"/>
              <a:gd name="connsiteX52" fmla="*/ 600167 w 7472381"/>
              <a:gd name="connsiteY52" fmla="*/ 1982390 h 6886575"/>
              <a:gd name="connsiteX53" fmla="*/ 514886 w 7472381"/>
              <a:gd name="connsiteY53" fmla="*/ 1900238 h 6886575"/>
              <a:gd name="connsiteX54" fmla="*/ 1872273 w 7472381"/>
              <a:gd name="connsiteY54" fmla="*/ 2218135 h 6886575"/>
              <a:gd name="connsiteX55" fmla="*/ 1452975 w 7472381"/>
              <a:gd name="connsiteY55" fmla="*/ 2085975 h 6886575"/>
              <a:gd name="connsiteX56" fmla="*/ 1737245 w 7472381"/>
              <a:gd name="connsiteY56" fmla="*/ 2110978 h 6886575"/>
              <a:gd name="connsiteX57" fmla="*/ 1893593 w 7472381"/>
              <a:gd name="connsiteY57" fmla="*/ 2021681 h 6886575"/>
              <a:gd name="connsiteX58" fmla="*/ 1893593 w 7472381"/>
              <a:gd name="connsiteY58" fmla="*/ 1993106 h 6886575"/>
              <a:gd name="connsiteX59" fmla="*/ 1776332 w 7472381"/>
              <a:gd name="connsiteY59" fmla="*/ 1910953 h 6886575"/>
              <a:gd name="connsiteX60" fmla="*/ 1708818 w 7472381"/>
              <a:gd name="connsiteY60" fmla="*/ 1857375 h 6886575"/>
              <a:gd name="connsiteX61" fmla="*/ 1524043 w 7472381"/>
              <a:gd name="connsiteY61" fmla="*/ 1664493 h 6886575"/>
              <a:gd name="connsiteX62" fmla="*/ 1655517 w 7472381"/>
              <a:gd name="connsiteY62" fmla="*/ 1643062 h 6886575"/>
              <a:gd name="connsiteX63" fmla="*/ 1705264 w 7472381"/>
              <a:gd name="connsiteY63" fmla="*/ 1603772 h 6886575"/>
              <a:gd name="connsiteX64" fmla="*/ 1669731 w 7472381"/>
              <a:gd name="connsiteY64" fmla="*/ 1546622 h 6886575"/>
              <a:gd name="connsiteX65" fmla="*/ 1261093 w 7472381"/>
              <a:gd name="connsiteY65" fmla="*/ 1371600 h 6886575"/>
              <a:gd name="connsiteX66" fmla="*/ 1229113 w 7472381"/>
              <a:gd name="connsiteY66" fmla="*/ 1235869 h 6886575"/>
              <a:gd name="connsiteX67" fmla="*/ 1307287 w 7472381"/>
              <a:gd name="connsiteY67" fmla="*/ 1214437 h 6886575"/>
              <a:gd name="connsiteX68" fmla="*/ 1396121 w 7472381"/>
              <a:gd name="connsiteY68" fmla="*/ 1225153 h 6886575"/>
              <a:gd name="connsiteX69" fmla="*/ 1325054 w 7472381"/>
              <a:gd name="connsiteY69" fmla="*/ 1117997 h 6886575"/>
              <a:gd name="connsiteX70" fmla="*/ 1037231 w 7472381"/>
              <a:gd name="connsiteY70" fmla="*/ 1010841 h 6886575"/>
              <a:gd name="connsiteX71" fmla="*/ 983931 w 7472381"/>
              <a:gd name="connsiteY71" fmla="*/ 953690 h 6886575"/>
              <a:gd name="connsiteX72" fmla="*/ 1054998 w 7472381"/>
              <a:gd name="connsiteY72" fmla="*/ 925115 h 6886575"/>
              <a:gd name="connsiteX73" fmla="*/ 1108299 w 7472381"/>
              <a:gd name="connsiteY73" fmla="*/ 914400 h 6886575"/>
              <a:gd name="connsiteX74" fmla="*/ 6755 w 7472381"/>
              <a:gd name="connsiteY74" fmla="*/ 467915 h 6886575"/>
              <a:gd name="connsiteX75" fmla="*/ 255490 w 7472381"/>
              <a:gd name="connsiteY75" fmla="*/ 464344 h 6886575"/>
              <a:gd name="connsiteX76" fmla="*/ 500673 w 7472381"/>
              <a:gd name="connsiteY76" fmla="*/ 535781 h 6886575"/>
              <a:gd name="connsiteX77" fmla="*/ 760069 w 7472381"/>
              <a:gd name="connsiteY77" fmla="*/ 525066 h 6886575"/>
              <a:gd name="connsiteX78" fmla="*/ 1005251 w 7472381"/>
              <a:gd name="connsiteY78" fmla="*/ 560785 h 6886575"/>
              <a:gd name="connsiteX79" fmla="*/ 1218453 w 7472381"/>
              <a:gd name="connsiteY79" fmla="*/ 560785 h 6886575"/>
              <a:gd name="connsiteX80" fmla="*/ 1019464 w 7472381"/>
              <a:gd name="connsiteY80" fmla="*/ 507206 h 6886575"/>
              <a:gd name="connsiteX81" fmla="*/ 944844 w 7472381"/>
              <a:gd name="connsiteY81" fmla="*/ 417909 h 6886575"/>
              <a:gd name="connsiteX82" fmla="*/ 969717 w 7472381"/>
              <a:gd name="connsiteY82" fmla="*/ 335757 h 6886575"/>
              <a:gd name="connsiteX83" fmla="*/ 1051445 w 7472381"/>
              <a:gd name="connsiteY83" fmla="*/ 360759 h 6886575"/>
              <a:gd name="connsiteX84" fmla="*/ 1147386 w 7472381"/>
              <a:gd name="connsiteY84" fmla="*/ 453629 h 6886575"/>
              <a:gd name="connsiteX85" fmla="*/ 1168706 w 7472381"/>
              <a:gd name="connsiteY85" fmla="*/ 396478 h 6886575"/>
              <a:gd name="connsiteX86" fmla="*/ 1225560 w 7472381"/>
              <a:gd name="connsiteY86" fmla="*/ 353615 h 6886575"/>
              <a:gd name="connsiteX87" fmla="*/ 1552469 w 7472381"/>
              <a:gd name="connsiteY87" fmla="*/ 375047 h 6886575"/>
              <a:gd name="connsiteX88" fmla="*/ 1335714 w 7472381"/>
              <a:gd name="connsiteY88" fmla="*/ 192881 h 6886575"/>
              <a:gd name="connsiteX89" fmla="*/ 1197133 w 7472381"/>
              <a:gd name="connsiteY89" fmla="*/ 164306 h 6886575"/>
              <a:gd name="connsiteX90" fmla="*/ 1165153 w 7472381"/>
              <a:gd name="connsiteY90" fmla="*/ 89297 h 6886575"/>
              <a:gd name="connsiteX91" fmla="*/ 1229113 w 7472381"/>
              <a:gd name="connsiteY91" fmla="*/ 71437 h 6886575"/>
              <a:gd name="connsiteX92" fmla="*/ 1548916 w 7472381"/>
              <a:gd name="connsiteY92" fmla="*/ 135731 h 6886575"/>
              <a:gd name="connsiteX93" fmla="*/ 1602217 w 7472381"/>
              <a:gd name="connsiteY93" fmla="*/ 110728 h 6886575"/>
              <a:gd name="connsiteX94" fmla="*/ 1232666 w 7472381"/>
              <a:gd name="connsiteY94" fmla="*/ 0 h 6886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7472381" h="6886575">
                <a:moveTo>
                  <a:pt x="1232666" y="0"/>
                </a:moveTo>
                <a:lnTo>
                  <a:pt x="7472381" y="0"/>
                </a:lnTo>
                <a:lnTo>
                  <a:pt x="7472381" y="814388"/>
                </a:lnTo>
                <a:lnTo>
                  <a:pt x="7472381" y="6411516"/>
                </a:lnTo>
                <a:lnTo>
                  <a:pt x="7472381" y="6886575"/>
                </a:lnTo>
                <a:lnTo>
                  <a:pt x="6992676" y="6886575"/>
                </a:lnTo>
                <a:lnTo>
                  <a:pt x="1946893" y="6886575"/>
                </a:lnTo>
                <a:cubicBezTo>
                  <a:pt x="1801205" y="6815137"/>
                  <a:pt x="1662624" y="6729412"/>
                  <a:pt x="1506276" y="6686550"/>
                </a:cubicBezTo>
                <a:cubicBezTo>
                  <a:pt x="1399675" y="6657975"/>
                  <a:pt x="1296627" y="6607969"/>
                  <a:pt x="1314394" y="6457949"/>
                </a:cubicBezTo>
                <a:cubicBezTo>
                  <a:pt x="1317947" y="6415087"/>
                  <a:pt x="1289520" y="6382941"/>
                  <a:pt x="1246880" y="6393656"/>
                </a:cubicBezTo>
                <a:cubicBezTo>
                  <a:pt x="1165153" y="6415087"/>
                  <a:pt x="1126065" y="6354365"/>
                  <a:pt x="1079872" y="6307931"/>
                </a:cubicBezTo>
                <a:cubicBezTo>
                  <a:pt x="998144" y="6225779"/>
                  <a:pt x="919970" y="6140052"/>
                  <a:pt x="788495" y="6125765"/>
                </a:cubicBezTo>
                <a:cubicBezTo>
                  <a:pt x="813369" y="6061471"/>
                  <a:pt x="856009" y="6068615"/>
                  <a:pt x="895097" y="6082903"/>
                </a:cubicBezTo>
                <a:cubicBezTo>
                  <a:pt x="998144" y="6118622"/>
                  <a:pt x="1101192" y="6157912"/>
                  <a:pt x="1204239" y="6193631"/>
                </a:cubicBezTo>
                <a:cubicBezTo>
                  <a:pt x="1271754" y="6215062"/>
                  <a:pt x="1339267" y="6247209"/>
                  <a:pt x="1428102" y="6222206"/>
                </a:cubicBezTo>
                <a:cubicBezTo>
                  <a:pt x="1349928" y="6093619"/>
                  <a:pt x="1218453" y="6068615"/>
                  <a:pt x="1111852" y="6029325"/>
                </a:cubicBezTo>
                <a:cubicBezTo>
                  <a:pt x="980377" y="5979319"/>
                  <a:pt x="902203" y="5886450"/>
                  <a:pt x="806262" y="5779294"/>
                </a:cubicBezTo>
                <a:cubicBezTo>
                  <a:pt x="902203" y="5750719"/>
                  <a:pt x="962610" y="5829300"/>
                  <a:pt x="1040785" y="5825728"/>
                </a:cubicBezTo>
                <a:cubicBezTo>
                  <a:pt x="1044338" y="5815012"/>
                  <a:pt x="1051445" y="5793581"/>
                  <a:pt x="1051445" y="5793581"/>
                </a:cubicBezTo>
                <a:cubicBezTo>
                  <a:pt x="923523" y="5736431"/>
                  <a:pt x="866670" y="5629275"/>
                  <a:pt x="845349" y="5497115"/>
                </a:cubicBezTo>
                <a:cubicBezTo>
                  <a:pt x="838243" y="5429250"/>
                  <a:pt x="792049" y="5407819"/>
                  <a:pt x="745855" y="5375672"/>
                </a:cubicBezTo>
                <a:cubicBezTo>
                  <a:pt x="589507" y="5264943"/>
                  <a:pt x="422499" y="5164931"/>
                  <a:pt x="291024" y="5014913"/>
                </a:cubicBezTo>
                <a:cubicBezTo>
                  <a:pt x="443819" y="5032771"/>
                  <a:pt x="564633" y="5132784"/>
                  <a:pt x="724535" y="5175647"/>
                </a:cubicBezTo>
                <a:cubicBezTo>
                  <a:pt x="596614" y="5011340"/>
                  <a:pt x="429605" y="4925615"/>
                  <a:pt x="276811" y="4825603"/>
                </a:cubicBezTo>
                <a:cubicBezTo>
                  <a:pt x="205743" y="4779169"/>
                  <a:pt x="141783" y="4722018"/>
                  <a:pt x="60055" y="4697016"/>
                </a:cubicBezTo>
                <a:cubicBezTo>
                  <a:pt x="31628" y="4689872"/>
                  <a:pt x="-18119" y="4672013"/>
                  <a:pt x="6755" y="4622006"/>
                </a:cubicBezTo>
                <a:cubicBezTo>
                  <a:pt x="28075" y="4579144"/>
                  <a:pt x="67162" y="4593432"/>
                  <a:pt x="102696" y="4604146"/>
                </a:cubicBezTo>
                <a:cubicBezTo>
                  <a:pt x="187976" y="4632722"/>
                  <a:pt x="280364" y="4632722"/>
                  <a:pt x="397625" y="4632722"/>
                </a:cubicBezTo>
                <a:cubicBezTo>
                  <a:pt x="298131" y="4496990"/>
                  <a:pt x="116909" y="4539853"/>
                  <a:pt x="31628" y="4396978"/>
                </a:cubicBezTo>
                <a:cubicBezTo>
                  <a:pt x="138229" y="4371976"/>
                  <a:pt x="219957" y="4421982"/>
                  <a:pt x="305237" y="4432697"/>
                </a:cubicBezTo>
                <a:cubicBezTo>
                  <a:pt x="383412" y="4443413"/>
                  <a:pt x="401178" y="4418409"/>
                  <a:pt x="383412" y="4339828"/>
                </a:cubicBezTo>
                <a:cubicBezTo>
                  <a:pt x="354985" y="4218385"/>
                  <a:pt x="397625" y="4157662"/>
                  <a:pt x="511333" y="4189810"/>
                </a:cubicBezTo>
                <a:cubicBezTo>
                  <a:pt x="617934" y="4221956"/>
                  <a:pt x="628594" y="4175522"/>
                  <a:pt x="600167" y="4107656"/>
                </a:cubicBezTo>
                <a:cubicBezTo>
                  <a:pt x="557527" y="4007644"/>
                  <a:pt x="603720" y="3929063"/>
                  <a:pt x="635701" y="3843337"/>
                </a:cubicBezTo>
                <a:cubicBezTo>
                  <a:pt x="685448" y="3714750"/>
                  <a:pt x="664128" y="3650456"/>
                  <a:pt x="561080" y="3554015"/>
                </a:cubicBezTo>
                <a:cubicBezTo>
                  <a:pt x="500673" y="3500438"/>
                  <a:pt x="440265" y="3454003"/>
                  <a:pt x="354985" y="3407569"/>
                </a:cubicBezTo>
                <a:cubicBezTo>
                  <a:pt x="550420" y="3382565"/>
                  <a:pt x="347878" y="3296841"/>
                  <a:pt x="415392" y="3243263"/>
                </a:cubicBezTo>
                <a:cubicBezTo>
                  <a:pt x="553973" y="3221831"/>
                  <a:pt x="664128" y="3393282"/>
                  <a:pt x="852456" y="3343275"/>
                </a:cubicBezTo>
                <a:cubicBezTo>
                  <a:pt x="625041" y="3196828"/>
                  <a:pt x="369198" y="3150393"/>
                  <a:pt x="202190" y="2953940"/>
                </a:cubicBezTo>
                <a:cubicBezTo>
                  <a:pt x="241277" y="2911078"/>
                  <a:pt x="280364" y="2953940"/>
                  <a:pt x="312344" y="2936081"/>
                </a:cubicBezTo>
                <a:cubicBezTo>
                  <a:pt x="312344" y="2925365"/>
                  <a:pt x="685448" y="2993232"/>
                  <a:pt x="706768" y="2714625"/>
                </a:cubicBezTo>
                <a:cubicBezTo>
                  <a:pt x="713875" y="2714625"/>
                  <a:pt x="720982" y="2714625"/>
                  <a:pt x="728088" y="2703909"/>
                </a:cubicBezTo>
                <a:cubicBezTo>
                  <a:pt x="767175" y="2664619"/>
                  <a:pt x="731642" y="2571750"/>
                  <a:pt x="795602" y="2564606"/>
                </a:cubicBezTo>
                <a:cubicBezTo>
                  <a:pt x="866670" y="2557462"/>
                  <a:pt x="934184" y="2525315"/>
                  <a:pt x="1008804" y="2543175"/>
                </a:cubicBezTo>
                <a:cubicBezTo>
                  <a:pt x="1065658" y="2557462"/>
                  <a:pt x="1126065" y="2575322"/>
                  <a:pt x="1186473" y="2575322"/>
                </a:cubicBezTo>
                <a:cubicBezTo>
                  <a:pt x="1250433" y="2575322"/>
                  <a:pt x="1339267" y="2696766"/>
                  <a:pt x="1378355" y="2536031"/>
                </a:cubicBezTo>
                <a:cubicBezTo>
                  <a:pt x="1378355" y="2528888"/>
                  <a:pt x="1488509" y="2546747"/>
                  <a:pt x="1548916" y="2553891"/>
                </a:cubicBezTo>
                <a:cubicBezTo>
                  <a:pt x="1598663" y="2561035"/>
                  <a:pt x="1659071" y="2593181"/>
                  <a:pt x="1694604" y="2528888"/>
                </a:cubicBezTo>
                <a:cubicBezTo>
                  <a:pt x="1712371" y="2489596"/>
                  <a:pt x="1627090" y="2418159"/>
                  <a:pt x="1552469" y="2411015"/>
                </a:cubicBezTo>
                <a:cubicBezTo>
                  <a:pt x="1484956" y="2403872"/>
                  <a:pt x="1417442" y="2396728"/>
                  <a:pt x="1353481" y="2411015"/>
                </a:cubicBezTo>
                <a:cubicBezTo>
                  <a:pt x="1275307" y="2428875"/>
                  <a:pt x="1232666" y="2400300"/>
                  <a:pt x="1211346" y="2336007"/>
                </a:cubicBezTo>
                <a:cubicBezTo>
                  <a:pt x="1186473" y="2268141"/>
                  <a:pt x="1140279" y="2232422"/>
                  <a:pt x="1076318" y="2200275"/>
                </a:cubicBezTo>
                <a:cubicBezTo>
                  <a:pt x="919970" y="2121694"/>
                  <a:pt x="770729" y="2028825"/>
                  <a:pt x="600167" y="1982390"/>
                </a:cubicBezTo>
                <a:cubicBezTo>
                  <a:pt x="568187" y="1975246"/>
                  <a:pt x="529100" y="1960959"/>
                  <a:pt x="514886" y="1900238"/>
                </a:cubicBezTo>
                <a:cubicBezTo>
                  <a:pt x="976824" y="1993106"/>
                  <a:pt x="1396121" y="2232422"/>
                  <a:pt x="1872273" y="2218135"/>
                </a:cubicBezTo>
                <a:cubicBezTo>
                  <a:pt x="1744351" y="2143125"/>
                  <a:pt x="1591557" y="2139554"/>
                  <a:pt x="1452975" y="2085975"/>
                </a:cubicBezTo>
                <a:cubicBezTo>
                  <a:pt x="1552469" y="2046685"/>
                  <a:pt x="1644857" y="2089547"/>
                  <a:pt x="1737245" y="2110978"/>
                </a:cubicBezTo>
                <a:cubicBezTo>
                  <a:pt x="1815419" y="2128837"/>
                  <a:pt x="1886486" y="2132410"/>
                  <a:pt x="1893593" y="2021681"/>
                </a:cubicBezTo>
                <a:cubicBezTo>
                  <a:pt x="1893593" y="2010965"/>
                  <a:pt x="1893593" y="2003821"/>
                  <a:pt x="1893593" y="1993106"/>
                </a:cubicBezTo>
                <a:cubicBezTo>
                  <a:pt x="1865166" y="1946672"/>
                  <a:pt x="1826079" y="1925240"/>
                  <a:pt x="1776332" y="1910953"/>
                </a:cubicBezTo>
                <a:cubicBezTo>
                  <a:pt x="1747905" y="1903809"/>
                  <a:pt x="1708818" y="1889522"/>
                  <a:pt x="1708818" y="1857375"/>
                </a:cubicBezTo>
                <a:cubicBezTo>
                  <a:pt x="1712371" y="1735931"/>
                  <a:pt x="1616430" y="1700212"/>
                  <a:pt x="1524043" y="1664493"/>
                </a:cubicBezTo>
                <a:cubicBezTo>
                  <a:pt x="1573790" y="1603772"/>
                  <a:pt x="1616430" y="1646635"/>
                  <a:pt x="1655517" y="1643062"/>
                </a:cubicBezTo>
                <a:cubicBezTo>
                  <a:pt x="1680391" y="1639491"/>
                  <a:pt x="1705264" y="1635919"/>
                  <a:pt x="1705264" y="1603772"/>
                </a:cubicBezTo>
                <a:cubicBezTo>
                  <a:pt x="1705264" y="1578769"/>
                  <a:pt x="1694604" y="1546622"/>
                  <a:pt x="1669731" y="1546622"/>
                </a:cubicBezTo>
                <a:cubicBezTo>
                  <a:pt x="1513383" y="1543050"/>
                  <a:pt x="1424548" y="1371600"/>
                  <a:pt x="1261093" y="1371600"/>
                </a:cubicBezTo>
                <a:cubicBezTo>
                  <a:pt x="1161599" y="1371600"/>
                  <a:pt x="1310841" y="1275159"/>
                  <a:pt x="1229113" y="1235869"/>
                </a:cubicBezTo>
                <a:cubicBezTo>
                  <a:pt x="1211346" y="1225153"/>
                  <a:pt x="1278860" y="1210866"/>
                  <a:pt x="1307287" y="1214437"/>
                </a:cubicBezTo>
                <a:cubicBezTo>
                  <a:pt x="1335714" y="1218009"/>
                  <a:pt x="1360588" y="1243013"/>
                  <a:pt x="1396121" y="1225153"/>
                </a:cubicBezTo>
                <a:cubicBezTo>
                  <a:pt x="1413888" y="1160860"/>
                  <a:pt x="1367694" y="1135856"/>
                  <a:pt x="1325054" y="1117997"/>
                </a:cubicBezTo>
                <a:cubicBezTo>
                  <a:pt x="1232666" y="1075135"/>
                  <a:pt x="1140279" y="1025129"/>
                  <a:pt x="1037231" y="1010841"/>
                </a:cubicBezTo>
                <a:cubicBezTo>
                  <a:pt x="1001698" y="1007269"/>
                  <a:pt x="980377" y="989409"/>
                  <a:pt x="983931" y="953690"/>
                </a:cubicBezTo>
                <a:cubicBezTo>
                  <a:pt x="991037" y="907256"/>
                  <a:pt x="1026571" y="921544"/>
                  <a:pt x="1054998" y="925115"/>
                </a:cubicBezTo>
                <a:cubicBezTo>
                  <a:pt x="1072765" y="928688"/>
                  <a:pt x="1090532" y="939403"/>
                  <a:pt x="1108299" y="914400"/>
                </a:cubicBezTo>
                <a:cubicBezTo>
                  <a:pt x="692555" y="660797"/>
                  <a:pt x="472246" y="675085"/>
                  <a:pt x="6755" y="467915"/>
                </a:cubicBezTo>
                <a:cubicBezTo>
                  <a:pt x="109802" y="428625"/>
                  <a:pt x="184423" y="457200"/>
                  <a:pt x="255490" y="464344"/>
                </a:cubicBezTo>
                <a:cubicBezTo>
                  <a:pt x="433159" y="482203"/>
                  <a:pt x="323004" y="514350"/>
                  <a:pt x="500673" y="535781"/>
                </a:cubicBezTo>
                <a:cubicBezTo>
                  <a:pt x="585954" y="546497"/>
                  <a:pt x="664128" y="582216"/>
                  <a:pt x="760069" y="525066"/>
                </a:cubicBezTo>
                <a:cubicBezTo>
                  <a:pt x="824029" y="485775"/>
                  <a:pt x="927077" y="528637"/>
                  <a:pt x="1005251" y="560785"/>
                </a:cubicBezTo>
                <a:cubicBezTo>
                  <a:pt x="1069212" y="589360"/>
                  <a:pt x="1133172" y="596503"/>
                  <a:pt x="1218453" y="560785"/>
                </a:cubicBezTo>
                <a:cubicBezTo>
                  <a:pt x="1140279" y="539354"/>
                  <a:pt x="1079872" y="521494"/>
                  <a:pt x="1019464" y="507206"/>
                </a:cubicBezTo>
                <a:cubicBezTo>
                  <a:pt x="969717" y="496491"/>
                  <a:pt x="941290" y="471488"/>
                  <a:pt x="944844" y="417909"/>
                </a:cubicBezTo>
                <a:cubicBezTo>
                  <a:pt x="944844" y="389334"/>
                  <a:pt x="934184" y="350044"/>
                  <a:pt x="969717" y="335757"/>
                </a:cubicBezTo>
                <a:cubicBezTo>
                  <a:pt x="998144" y="321469"/>
                  <a:pt x="1037231" y="335757"/>
                  <a:pt x="1051445" y="360759"/>
                </a:cubicBezTo>
                <a:cubicBezTo>
                  <a:pt x="1069212" y="407194"/>
                  <a:pt x="1086978" y="450056"/>
                  <a:pt x="1147386" y="453629"/>
                </a:cubicBezTo>
                <a:cubicBezTo>
                  <a:pt x="1229113" y="460771"/>
                  <a:pt x="1182919" y="432197"/>
                  <a:pt x="1168706" y="396478"/>
                </a:cubicBezTo>
                <a:cubicBezTo>
                  <a:pt x="1154492" y="357188"/>
                  <a:pt x="1197133" y="346472"/>
                  <a:pt x="1225560" y="353615"/>
                </a:cubicBezTo>
                <a:cubicBezTo>
                  <a:pt x="1332161" y="385763"/>
                  <a:pt x="1442315" y="328613"/>
                  <a:pt x="1552469" y="375047"/>
                </a:cubicBezTo>
                <a:cubicBezTo>
                  <a:pt x="1524043" y="260747"/>
                  <a:pt x="1463635" y="210741"/>
                  <a:pt x="1335714" y="192881"/>
                </a:cubicBezTo>
                <a:cubicBezTo>
                  <a:pt x="1289520" y="189310"/>
                  <a:pt x="1239773" y="196453"/>
                  <a:pt x="1197133" y="164306"/>
                </a:cubicBezTo>
                <a:cubicBezTo>
                  <a:pt x="1172259" y="146447"/>
                  <a:pt x="1147386" y="125016"/>
                  <a:pt x="1165153" y="89297"/>
                </a:cubicBezTo>
                <a:cubicBezTo>
                  <a:pt x="1175813" y="64294"/>
                  <a:pt x="1204239" y="64294"/>
                  <a:pt x="1229113" y="71437"/>
                </a:cubicBezTo>
                <a:cubicBezTo>
                  <a:pt x="1332161" y="110728"/>
                  <a:pt x="1442315" y="121444"/>
                  <a:pt x="1548916" y="135731"/>
                </a:cubicBezTo>
                <a:cubicBezTo>
                  <a:pt x="1566683" y="139303"/>
                  <a:pt x="1584450" y="146447"/>
                  <a:pt x="1602217" y="110728"/>
                </a:cubicBezTo>
                <a:cubicBezTo>
                  <a:pt x="1477849" y="78581"/>
                  <a:pt x="1357034" y="35719"/>
                  <a:pt x="1232666" y="0"/>
                </a:cubicBezTo>
                <a:close/>
              </a:path>
            </a:pathLst>
          </a:custGeom>
          <a:solidFill>
            <a:schemeClr val="accent1">
              <a:alpha val="20000"/>
            </a:schemeClr>
          </a:solidFill>
          <a:ln w="32707" cap="flat">
            <a:noFill/>
            <a:prstDash val="solid"/>
            <a:miter/>
          </a:ln>
        </p:spPr>
        <p:txBody>
          <a:bodyPr rtlCol="0" anchor="ctr"/>
          <a:lstStyle/>
          <a:p>
            <a:endParaRPr lang="en-US">
              <a:solidFill>
                <a:schemeClr val="tx1"/>
              </a:solidFill>
            </a:endParaRPr>
          </a:p>
        </p:txBody>
      </p:sp>
      <p:sp>
        <p:nvSpPr>
          <p:cNvPr id="2" name="Title 1">
            <a:extLst>
              <a:ext uri="{FF2B5EF4-FFF2-40B4-BE49-F238E27FC236}">
                <a16:creationId xmlns="" xmlns:a16="http://schemas.microsoft.com/office/drawing/2014/main" id="{146AD042-DE90-4088-8A07-B9A64C2CE03E}"/>
              </a:ext>
            </a:extLst>
          </p:cNvPr>
          <p:cNvSpPr>
            <a:spLocks noGrp="1"/>
          </p:cNvSpPr>
          <p:nvPr>
            <p:ph type="title"/>
          </p:nvPr>
        </p:nvSpPr>
        <p:spPr>
          <a:xfrm>
            <a:off x="839788" y="640080"/>
            <a:ext cx="3886200" cy="2953512"/>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 xmlns:a16="http://schemas.microsoft.com/office/drawing/2014/main" id="{BF2FFC98-62A0-445A-BEDA-785BE925A1D8}"/>
              </a:ext>
            </a:extLst>
          </p:cNvPr>
          <p:cNvSpPr>
            <a:spLocks noGrp="1"/>
          </p:cNvSpPr>
          <p:nvPr>
            <p:ph idx="1"/>
          </p:nvPr>
        </p:nvSpPr>
        <p:spPr>
          <a:xfrm>
            <a:off x="7059168" y="640080"/>
            <a:ext cx="4489704" cy="5596128"/>
          </a:xfrm>
        </p:spPr>
        <p:txBody>
          <a:bodyPr anchor="ct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 xmlns:a16="http://schemas.microsoft.com/office/drawing/2014/main" id="{DB4D7827-8489-4EE4-88EE-16685FE6DE8A}"/>
              </a:ext>
            </a:extLst>
          </p:cNvPr>
          <p:cNvSpPr>
            <a:spLocks noGrp="1"/>
          </p:cNvSpPr>
          <p:nvPr>
            <p:ph type="body" sz="half" idx="2"/>
          </p:nvPr>
        </p:nvSpPr>
        <p:spPr>
          <a:xfrm>
            <a:off x="839788" y="3776472"/>
            <a:ext cx="3886200" cy="246888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 xmlns:a16="http://schemas.microsoft.com/office/drawing/2014/main" id="{8C33534F-EA91-4A50-B0F6-10D689E458EF}"/>
              </a:ext>
            </a:extLst>
          </p:cNvPr>
          <p:cNvSpPr>
            <a:spLocks noGrp="1"/>
          </p:cNvSpPr>
          <p:nvPr>
            <p:ph type="dt" sz="half" idx="10"/>
          </p:nvPr>
        </p:nvSpPr>
        <p:spPr/>
        <p:txBody>
          <a:bodyPr/>
          <a:lstStyle/>
          <a:p>
            <a:fld id="{3C04E684-10F4-4CC3-A0B9-F03AA7BE37CF}" type="datetimeFigureOut">
              <a:rPr lang="en-US" smtClean="0"/>
              <a:pPr/>
              <a:t>4/29/2020</a:t>
            </a:fld>
            <a:endParaRPr lang="en-US"/>
          </a:p>
        </p:txBody>
      </p:sp>
      <p:sp>
        <p:nvSpPr>
          <p:cNvPr id="6" name="Footer Placeholder 5">
            <a:extLst>
              <a:ext uri="{FF2B5EF4-FFF2-40B4-BE49-F238E27FC236}">
                <a16:creationId xmlns="" xmlns:a16="http://schemas.microsoft.com/office/drawing/2014/main" id="{6C20F3F7-8B4B-4015-AA9C-109D05B2F146}"/>
              </a:ext>
            </a:extLst>
          </p:cNvPr>
          <p:cNvSpPr>
            <a:spLocks noGrp="1"/>
          </p:cNvSpPr>
          <p:nvPr>
            <p:ph type="ftr" sz="quarter" idx="11"/>
          </p:nvPr>
        </p:nvSpPr>
        <p:spPr/>
        <p:txBody>
          <a:bodyPr/>
          <a:lstStyle>
            <a:lvl1pPr algn="l">
              <a:defRPr/>
            </a:lvl1pPr>
          </a:lstStyle>
          <a:p>
            <a:endParaRPr lang="en-US"/>
          </a:p>
        </p:txBody>
      </p:sp>
      <p:sp>
        <p:nvSpPr>
          <p:cNvPr id="7" name="Slide Number Placeholder 6">
            <a:extLst>
              <a:ext uri="{FF2B5EF4-FFF2-40B4-BE49-F238E27FC236}">
                <a16:creationId xmlns="" xmlns:a16="http://schemas.microsoft.com/office/drawing/2014/main" id="{910B6EE2-78A1-4D01-87BE-A1487FBD271F}"/>
              </a:ext>
            </a:extLst>
          </p:cNvPr>
          <p:cNvSpPr>
            <a:spLocks noGrp="1"/>
          </p:cNvSpPr>
          <p:nvPr>
            <p:ph type="sldNum" sz="quarter" idx="12"/>
          </p:nvPr>
        </p:nvSpPr>
        <p:spPr/>
        <p:txBody>
          <a:bodyPr/>
          <a:lstStyle/>
          <a:p>
            <a:fld id="{51845F5A-061D-4825-9AE9-D7794091C6CF}" type="slidenum">
              <a:rPr lang="en-US" smtClean="0"/>
              <a:pPr/>
              <a:t>‹#›</a:t>
            </a:fld>
            <a:endParaRPr lang="en-US"/>
          </a:p>
        </p:txBody>
      </p:sp>
    </p:spTree>
    <p:extLst>
      <p:ext uri="{BB962C8B-B14F-4D97-AF65-F5344CB8AC3E}">
        <p14:creationId xmlns="" xmlns:p14="http://schemas.microsoft.com/office/powerpoint/2010/main" val="1894118164"/>
      </p:ext>
    </p:extLst>
  </p:cSld>
  <p:clrMapOvr>
    <a:masterClrMapping/>
  </p:clrMapOvr>
  <p:transition>
    <p:push dir="u"/>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Graphic 1" descr="Tag=AccentColor&#10;Flavor=Light&#10;Target=Fill">
            <a:extLst>
              <a:ext uri="{FF2B5EF4-FFF2-40B4-BE49-F238E27FC236}">
                <a16:creationId xmlns="" xmlns:a16="http://schemas.microsoft.com/office/drawing/2014/main" id="{0EE21C0F-70D8-4F3C-9392-07559C90EE6E}"/>
              </a:ext>
            </a:extLst>
          </p:cNvPr>
          <p:cNvSpPr/>
          <p:nvPr/>
        </p:nvSpPr>
        <p:spPr>
          <a:xfrm rot="10800000" flipH="1" flipV="1">
            <a:off x="684966" y="1332237"/>
            <a:ext cx="5263732" cy="3841102"/>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alpha val="20000"/>
            </a:schemeClr>
          </a:solidFill>
          <a:ln w="32707" cap="flat">
            <a:noFill/>
            <a:prstDash val="solid"/>
            <a:miter/>
          </a:ln>
        </p:spPr>
        <p:txBody>
          <a:bodyPr rtlCol="0" anchor="ctr"/>
          <a:lstStyle/>
          <a:p>
            <a:endParaRPr lang="en-US" dirty="0"/>
          </a:p>
        </p:txBody>
      </p:sp>
      <p:sp>
        <p:nvSpPr>
          <p:cNvPr id="2" name="Title 1">
            <a:extLst>
              <a:ext uri="{FF2B5EF4-FFF2-40B4-BE49-F238E27FC236}">
                <a16:creationId xmlns="" xmlns:a16="http://schemas.microsoft.com/office/drawing/2014/main" id="{48DB1DFE-8154-440D-93CF-FEF7860E897F}"/>
              </a:ext>
            </a:extLst>
          </p:cNvPr>
          <p:cNvSpPr>
            <a:spLocks noGrp="1"/>
          </p:cNvSpPr>
          <p:nvPr>
            <p:ph type="title"/>
          </p:nvPr>
        </p:nvSpPr>
        <p:spPr>
          <a:xfrm>
            <a:off x="1399032" y="2523744"/>
            <a:ext cx="3831336" cy="1453896"/>
          </a:xfrm>
        </p:spPr>
        <p:txBody>
          <a:bodyPr anchor="b"/>
          <a:lstStyle>
            <a:lvl1pPr algn="ctr">
              <a:defRPr sz="3200"/>
            </a:lvl1pPr>
          </a:lstStyle>
          <a:p>
            <a:r>
              <a:rPr lang="en-US"/>
              <a:t>Click to edit Master title style</a:t>
            </a:r>
            <a:endParaRPr lang="en-US" dirty="0"/>
          </a:p>
        </p:txBody>
      </p:sp>
      <p:sp>
        <p:nvSpPr>
          <p:cNvPr id="3" name="Picture Placeholder 2">
            <a:extLst>
              <a:ext uri="{FF2B5EF4-FFF2-40B4-BE49-F238E27FC236}">
                <a16:creationId xmlns="" xmlns:a16="http://schemas.microsoft.com/office/drawing/2014/main" id="{9CD9D1F5-05CC-48F3-A314-315EF1703043}"/>
              </a:ext>
            </a:extLst>
          </p:cNvPr>
          <p:cNvSpPr>
            <a:spLocks noGrp="1"/>
          </p:cNvSpPr>
          <p:nvPr>
            <p:ph type="pic" idx="1"/>
          </p:nvPr>
        </p:nvSpPr>
        <p:spPr>
          <a:xfrm>
            <a:off x="6711696" y="640079"/>
            <a:ext cx="4837176" cy="556869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 xmlns:a16="http://schemas.microsoft.com/office/drawing/2014/main" id="{211807DE-1178-4BBB-89D8-9046239C2DE9}"/>
              </a:ext>
            </a:extLst>
          </p:cNvPr>
          <p:cNvSpPr>
            <a:spLocks noGrp="1"/>
          </p:cNvSpPr>
          <p:nvPr>
            <p:ph type="body" sz="half" idx="2"/>
          </p:nvPr>
        </p:nvSpPr>
        <p:spPr>
          <a:xfrm>
            <a:off x="1655064" y="4087368"/>
            <a:ext cx="3319272" cy="649224"/>
          </a:xfrm>
        </p:spPr>
        <p:txBody>
          <a:bodyPr>
            <a:noAutofit/>
          </a:bodyPr>
          <a:lstStyle>
            <a:lvl1pPr marL="0" indent="0" algn="ctr">
              <a:buNone/>
              <a:defRPr sz="2000" cap="all" baseline="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 xmlns:a16="http://schemas.microsoft.com/office/drawing/2014/main" id="{3D48EA59-A1BC-48B7-9495-6D5C6035B14B}"/>
              </a:ext>
            </a:extLst>
          </p:cNvPr>
          <p:cNvSpPr>
            <a:spLocks noGrp="1"/>
          </p:cNvSpPr>
          <p:nvPr>
            <p:ph type="dt" sz="half" idx="10"/>
          </p:nvPr>
        </p:nvSpPr>
        <p:spPr/>
        <p:txBody>
          <a:bodyPr/>
          <a:lstStyle/>
          <a:p>
            <a:fld id="{3C04E684-10F4-4CC3-A0B9-F03AA7BE37CF}" type="datetimeFigureOut">
              <a:rPr lang="en-US" smtClean="0"/>
              <a:pPr/>
              <a:t>4/29/2020</a:t>
            </a:fld>
            <a:endParaRPr lang="en-US"/>
          </a:p>
        </p:txBody>
      </p:sp>
      <p:sp>
        <p:nvSpPr>
          <p:cNvPr id="6" name="Footer Placeholder 5">
            <a:extLst>
              <a:ext uri="{FF2B5EF4-FFF2-40B4-BE49-F238E27FC236}">
                <a16:creationId xmlns="" xmlns:a16="http://schemas.microsoft.com/office/drawing/2014/main" id="{49F85A72-B50F-440E-AAD3-53C099F6D9B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 xmlns:a16="http://schemas.microsoft.com/office/drawing/2014/main" id="{72C2D00B-4207-4720-8C68-605CAFDD5CA2}"/>
              </a:ext>
            </a:extLst>
          </p:cNvPr>
          <p:cNvSpPr>
            <a:spLocks noGrp="1"/>
          </p:cNvSpPr>
          <p:nvPr>
            <p:ph type="sldNum" sz="quarter" idx="12"/>
          </p:nvPr>
        </p:nvSpPr>
        <p:spPr/>
        <p:txBody>
          <a:bodyPr/>
          <a:lstStyle/>
          <a:p>
            <a:fld id="{51845F5A-061D-4825-9AE9-D7794091C6CF}" type="slidenum">
              <a:rPr lang="en-US" smtClean="0"/>
              <a:pPr/>
              <a:t>‹#›</a:t>
            </a:fld>
            <a:endParaRPr lang="en-US"/>
          </a:p>
        </p:txBody>
      </p:sp>
    </p:spTree>
    <p:extLst>
      <p:ext uri="{BB962C8B-B14F-4D97-AF65-F5344CB8AC3E}">
        <p14:creationId xmlns="" xmlns:p14="http://schemas.microsoft.com/office/powerpoint/2010/main" val="1551016713"/>
      </p:ext>
    </p:extLst>
  </p:cSld>
  <p:clrMapOvr>
    <a:masterClrMapping/>
  </p:clrMapOvr>
  <p:transition>
    <p:push dir="u"/>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01C888B-58B8-4428-8B1D-4E26FC5DD59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 xmlns:a16="http://schemas.microsoft.com/office/drawing/2014/main" id="{3314F67B-D516-42FA-A2CA-2DCD37CFE8D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F82BA5FF-4919-4FF8-9C04-06CE156B762F}"/>
              </a:ext>
            </a:extLst>
          </p:cNvPr>
          <p:cNvSpPr>
            <a:spLocks noGrp="1"/>
          </p:cNvSpPr>
          <p:nvPr>
            <p:ph type="dt" sz="half" idx="10"/>
          </p:nvPr>
        </p:nvSpPr>
        <p:spPr/>
        <p:txBody>
          <a:bodyPr/>
          <a:lstStyle/>
          <a:p>
            <a:fld id="{3C04E684-10F4-4CC3-A0B9-F03AA7BE37CF}" type="datetimeFigureOut">
              <a:rPr lang="en-US" smtClean="0"/>
              <a:pPr/>
              <a:t>4/29/2020</a:t>
            </a:fld>
            <a:endParaRPr lang="en-US"/>
          </a:p>
        </p:txBody>
      </p:sp>
      <p:sp>
        <p:nvSpPr>
          <p:cNvPr id="5" name="Footer Placeholder 4">
            <a:extLst>
              <a:ext uri="{FF2B5EF4-FFF2-40B4-BE49-F238E27FC236}">
                <a16:creationId xmlns="" xmlns:a16="http://schemas.microsoft.com/office/drawing/2014/main" id="{CBEDA970-128E-4150-8E5A-A1B056E835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EAEC6CD1-EE5E-42EF-B76D-BB803BA6AB5E}"/>
              </a:ext>
            </a:extLst>
          </p:cNvPr>
          <p:cNvSpPr>
            <a:spLocks noGrp="1"/>
          </p:cNvSpPr>
          <p:nvPr>
            <p:ph type="sldNum" sz="quarter" idx="12"/>
          </p:nvPr>
        </p:nvSpPr>
        <p:spPr/>
        <p:txBody>
          <a:bodyPr/>
          <a:lstStyle/>
          <a:p>
            <a:fld id="{51845F5A-061D-4825-9AE9-D7794091C6CF}" type="slidenum">
              <a:rPr lang="en-US" smtClean="0"/>
              <a:pPr/>
              <a:t>‹#›</a:t>
            </a:fld>
            <a:endParaRPr lang="en-US"/>
          </a:p>
        </p:txBody>
      </p:sp>
    </p:spTree>
    <p:extLst>
      <p:ext uri="{BB962C8B-B14F-4D97-AF65-F5344CB8AC3E}">
        <p14:creationId xmlns="" xmlns:p14="http://schemas.microsoft.com/office/powerpoint/2010/main" val="322110896"/>
      </p:ext>
    </p:extLst>
  </p:cSld>
  <p:clrMapOvr>
    <a:masterClrMapping/>
  </p:clrMapOvr>
  <p:transition>
    <p:push dir="u"/>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 xmlns:a16="http://schemas.microsoft.com/office/drawing/2014/main" id="{550C2A1B-34CA-4877-9435-D77DF325757F}"/>
              </a:ext>
            </a:extLst>
          </p:cNvPr>
          <p:cNvSpPr>
            <a:spLocks noGrp="1"/>
          </p:cNvSpPr>
          <p:nvPr>
            <p:ph type="title" orient="vert"/>
          </p:nvPr>
        </p:nvSpPr>
        <p:spPr>
          <a:xfrm>
            <a:off x="8724901"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 xmlns:a16="http://schemas.microsoft.com/office/drawing/2014/main" id="{4F255E5E-4A81-44CC-8D99-F56E625D4632}"/>
              </a:ext>
            </a:extLst>
          </p:cNvPr>
          <p:cNvSpPr>
            <a:spLocks noGrp="1"/>
          </p:cNvSpPr>
          <p:nvPr>
            <p:ph type="body" orient="vert" idx="1"/>
          </p:nvPr>
        </p:nvSpPr>
        <p:spPr>
          <a:xfrm>
            <a:off x="838201"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819CEECF-A221-4ECC-AD9C-E197D516D24C}"/>
              </a:ext>
            </a:extLst>
          </p:cNvPr>
          <p:cNvSpPr>
            <a:spLocks noGrp="1"/>
          </p:cNvSpPr>
          <p:nvPr>
            <p:ph type="dt" sz="half" idx="10"/>
          </p:nvPr>
        </p:nvSpPr>
        <p:spPr/>
        <p:txBody>
          <a:bodyPr/>
          <a:lstStyle/>
          <a:p>
            <a:fld id="{3C04E684-10F4-4CC3-A0B9-F03AA7BE37CF}" type="datetimeFigureOut">
              <a:rPr lang="en-US" smtClean="0"/>
              <a:pPr/>
              <a:t>4/29/2020</a:t>
            </a:fld>
            <a:endParaRPr lang="en-US"/>
          </a:p>
        </p:txBody>
      </p:sp>
      <p:sp>
        <p:nvSpPr>
          <p:cNvPr id="5" name="Footer Placeholder 4">
            <a:extLst>
              <a:ext uri="{FF2B5EF4-FFF2-40B4-BE49-F238E27FC236}">
                <a16:creationId xmlns="" xmlns:a16="http://schemas.microsoft.com/office/drawing/2014/main" id="{018F41AE-0DDE-49ED-9F0C-E0E16F599A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B7B47FB7-77F0-4C43-B81E-D04B31C953DA}"/>
              </a:ext>
            </a:extLst>
          </p:cNvPr>
          <p:cNvSpPr>
            <a:spLocks noGrp="1"/>
          </p:cNvSpPr>
          <p:nvPr>
            <p:ph type="sldNum" sz="quarter" idx="12"/>
          </p:nvPr>
        </p:nvSpPr>
        <p:spPr/>
        <p:txBody>
          <a:bodyPr/>
          <a:lstStyle/>
          <a:p>
            <a:fld id="{51845F5A-061D-4825-9AE9-D7794091C6CF}" type="slidenum">
              <a:rPr lang="en-US" smtClean="0"/>
              <a:pPr/>
              <a:t>‹#›</a:t>
            </a:fld>
            <a:endParaRPr lang="en-US"/>
          </a:p>
        </p:txBody>
      </p:sp>
    </p:spTree>
    <p:extLst>
      <p:ext uri="{BB962C8B-B14F-4D97-AF65-F5344CB8AC3E}">
        <p14:creationId xmlns="" xmlns:p14="http://schemas.microsoft.com/office/powerpoint/2010/main" val="1464291189"/>
      </p:ext>
    </p:extLst>
  </p:cSld>
  <p:clrMapOvr>
    <a:masterClrMapping/>
  </p:clrMapOvr>
  <p:transition>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80" y="2666999"/>
            <a:ext cx="8930747" cy="2110382"/>
          </a:xfrm>
        </p:spPr>
        <p:txBody>
          <a:bodyPr anchor="b"/>
          <a:lstStyle>
            <a:lvl1pPr algn="r">
              <a:defRPr sz="4000" b="0" cap="none"/>
            </a:lvl1pPr>
          </a:lstStyle>
          <a:p>
            <a:r>
              <a:rPr lang="en-US" dirty="0"/>
              <a:t>Click to edit Master title style</a:t>
            </a:r>
          </a:p>
        </p:txBody>
      </p:sp>
      <p:sp>
        <p:nvSpPr>
          <p:cNvPr id="3" name="Text Placeholder 2"/>
          <p:cNvSpPr>
            <a:spLocks noGrp="1"/>
          </p:cNvSpPr>
          <p:nvPr>
            <p:ph type="body" idx="1"/>
          </p:nvPr>
        </p:nvSpPr>
        <p:spPr>
          <a:xfrm>
            <a:off x="2572279"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4/29/2020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 xmlns:p14="http://schemas.microsoft.com/office/powerpoint/2010/main" val="390761772"/>
      </p:ext>
    </p:extLst>
  </p:cSld>
  <p:clrMapOvr>
    <a:masterClrMapping/>
  </p:clrMapOvr>
  <p:transition>
    <p:push dir="u"/>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802230" y="2207364"/>
            <a:ext cx="9569513" cy="2239673"/>
          </a:xfrm>
          <a:noFill/>
          <a:effectLst>
            <a:outerShdw blurRad="50800" dist="38100" dir="2700000" algn="tl" rotWithShape="0">
              <a:prstClr val="black">
                <a:alpha val="40000"/>
              </a:prstClr>
            </a:outerShdw>
          </a:effectLst>
        </p:spPr>
        <p:txBody>
          <a:bodyPr>
            <a:normAutofit/>
          </a:bodyPr>
          <a:lstStyle>
            <a:lvl1pPr algn="l">
              <a:defRPr sz="3600">
                <a:solidFill>
                  <a:srgbClr val="002060"/>
                </a:solidFill>
              </a:defRPr>
            </a:lvl1pPr>
          </a:lstStyle>
          <a:p>
            <a:r>
              <a:rPr lang="en-US" dirty="0"/>
              <a:t>Click to edit </a:t>
            </a:r>
            <a:r>
              <a:rPr lang="en-US" dirty="0" smtClean="0"/>
              <a:t/>
            </a:r>
            <a:br>
              <a:rPr lang="en-US" dirty="0" smtClean="0"/>
            </a:br>
            <a:r>
              <a:rPr lang="en-US" dirty="0" smtClean="0"/>
              <a:t>Master </a:t>
            </a:r>
            <a:r>
              <a:rPr lang="en-US" dirty="0"/>
              <a:t>title style</a:t>
            </a:r>
          </a:p>
        </p:txBody>
      </p:sp>
      <p:sp>
        <p:nvSpPr>
          <p:cNvPr id="3" name="Subtitle 2"/>
          <p:cNvSpPr>
            <a:spLocks noGrp="1"/>
          </p:cNvSpPr>
          <p:nvPr>
            <p:ph type="subTitle" idx="1"/>
          </p:nvPr>
        </p:nvSpPr>
        <p:spPr>
          <a:xfrm>
            <a:off x="802227" y="4650641"/>
            <a:ext cx="9552456" cy="814428"/>
          </a:xfrm>
        </p:spPr>
        <p:txBody>
          <a:bodyPr>
            <a:normAutofit/>
          </a:bodyPr>
          <a:lstStyle>
            <a:lvl1pPr marL="0" indent="0" algn="l">
              <a:buNone/>
              <a:defRPr sz="2800" b="0" i="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5B2154B8-A15C-4D11-A2F7-16BD179126D5}" type="datetimeFigureOut">
              <a:rPr lang="en-US" smtClean="0"/>
              <a:pPr/>
              <a:t>4/29/2020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8F6C7A3-421C-41B6-A6E5-BDE2367FEE17}" type="slidenum">
              <a:rPr lang="en-US" smtClean="0"/>
              <a:pPr/>
              <a:t>‹#›</a:t>
            </a:fld>
            <a:endParaRPr lang="en-US"/>
          </a:p>
        </p:txBody>
      </p:sp>
    </p:spTree>
    <p:extLst>
      <p:ext uri="{BB962C8B-B14F-4D97-AF65-F5344CB8AC3E}">
        <p14:creationId xmlns="" xmlns:p14="http://schemas.microsoft.com/office/powerpoint/2010/main" val="325387517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98620" y="374904"/>
            <a:ext cx="10994760" cy="1018033"/>
          </a:xfrm>
        </p:spPr>
        <p:txBody>
          <a:bodyPr>
            <a:normAutofit/>
          </a:bodyPr>
          <a:lstStyle>
            <a:lvl1pPr algn="l">
              <a:defRPr sz="3600" baseline="0">
                <a:solidFill>
                  <a:schemeClr val="bg1"/>
                </a:solidFill>
                <a:effectLst>
                  <a:outerShdw blurRad="50800" dist="38100" dir="2700000" algn="tl" rotWithShape="0">
                    <a:prstClr val="black">
                      <a:alpha val="40000"/>
                    </a:prstClr>
                  </a:outerShdw>
                </a:effectLst>
              </a:defRPr>
            </a:lvl1pPr>
          </a:lstStyle>
          <a:p>
            <a:r>
              <a:rPr lang="en-US" smtClean="0"/>
              <a:t>Click to edit Master title style</a:t>
            </a:r>
            <a:endParaRPr lang="en-US" dirty="0"/>
          </a:p>
        </p:txBody>
      </p:sp>
      <p:sp>
        <p:nvSpPr>
          <p:cNvPr id="3" name="Content Placeholder 2"/>
          <p:cNvSpPr>
            <a:spLocks noGrp="1"/>
          </p:cNvSpPr>
          <p:nvPr>
            <p:ph idx="1"/>
          </p:nvPr>
        </p:nvSpPr>
        <p:spPr>
          <a:xfrm>
            <a:off x="598621" y="1596543"/>
            <a:ext cx="10994760" cy="4886557"/>
          </a:xfrm>
        </p:spPr>
        <p:txBody>
          <a:bodyPr/>
          <a:lstStyle>
            <a:lvl1pPr algn="l">
              <a:defRPr sz="2800">
                <a:solidFill>
                  <a:srgbClr val="002060"/>
                </a:solidFill>
              </a:defRPr>
            </a:lvl1pPr>
            <a:lvl2pPr algn="l">
              <a:defRPr>
                <a:solidFill>
                  <a:srgbClr val="002060"/>
                </a:solidFill>
              </a:defRPr>
            </a:lvl2pPr>
            <a:lvl3pPr algn="l">
              <a:defRPr>
                <a:solidFill>
                  <a:srgbClr val="002060"/>
                </a:solidFill>
              </a:defRPr>
            </a:lvl3pPr>
            <a:lvl4pPr algn="l">
              <a:defRPr>
                <a:solidFill>
                  <a:srgbClr val="002060"/>
                </a:solidFill>
              </a:defRPr>
            </a:lvl4pPr>
            <a:lvl5pPr algn="l">
              <a:defRPr>
                <a:solidFill>
                  <a:srgbClr val="002060"/>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B2154B8-A15C-4D11-A2F7-16BD179126D5}" type="datetimeFigureOut">
              <a:rPr lang="en-US" smtClean="0"/>
              <a:pPr/>
              <a:t>4/29/2020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8F6C7A3-421C-41B6-A6E5-BDE2367FEE17}" type="slidenum">
              <a:rPr lang="en-US" smtClean="0"/>
              <a:pPr/>
              <a:t>‹#›</a:t>
            </a:fld>
            <a:endParaRPr lang="en-US"/>
          </a:p>
        </p:txBody>
      </p:sp>
    </p:spTree>
    <p:extLst>
      <p:ext uri="{BB962C8B-B14F-4D97-AF65-F5344CB8AC3E}">
        <p14:creationId xmlns="" xmlns:p14="http://schemas.microsoft.com/office/powerpoint/2010/main" val="166447136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 preserve="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98620" y="374900"/>
            <a:ext cx="8551480" cy="1051576"/>
          </a:xfrm>
        </p:spPr>
        <p:txBody>
          <a:bodyPr>
            <a:normAutofit/>
          </a:bodyPr>
          <a:lstStyle>
            <a:lvl1pPr algn="l">
              <a:defRPr sz="3600">
                <a:solidFill>
                  <a:schemeClr val="bg1"/>
                </a:solidFill>
                <a:effectLst>
                  <a:outerShdw blurRad="50800" dist="38100" dir="2700000" algn="tl" rotWithShape="0">
                    <a:prstClr val="black">
                      <a:alpha val="40000"/>
                    </a:prstClr>
                  </a:outerShdw>
                </a:effectLst>
              </a:defRPr>
            </a:lvl1pPr>
          </a:lstStyle>
          <a:p>
            <a:r>
              <a:rPr lang="en-US" smtClean="0"/>
              <a:t>Click to edit Master title style</a:t>
            </a:r>
            <a:endParaRPr lang="en-US" dirty="0"/>
          </a:p>
        </p:txBody>
      </p:sp>
      <p:sp>
        <p:nvSpPr>
          <p:cNvPr id="3" name="Content Placeholder 2"/>
          <p:cNvSpPr>
            <a:spLocks noGrp="1"/>
          </p:cNvSpPr>
          <p:nvPr>
            <p:ph idx="1"/>
          </p:nvPr>
        </p:nvSpPr>
        <p:spPr>
          <a:xfrm>
            <a:off x="598620" y="1392934"/>
            <a:ext cx="8551480" cy="5090167"/>
          </a:xfrm>
        </p:spPr>
        <p:txBody>
          <a:bodyPr/>
          <a:lstStyle>
            <a:lvl1pPr>
              <a:defRPr sz="28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B2154B8-A15C-4D11-A2F7-16BD179126D5}" type="datetimeFigureOut">
              <a:rPr lang="en-US" smtClean="0"/>
              <a:pPr/>
              <a:t>4/29/2020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8F6C7A3-421C-41B6-A6E5-BDE2367FEE17}" type="slidenum">
              <a:rPr lang="en-US" smtClean="0"/>
              <a:pPr/>
              <a:t>‹#›</a:t>
            </a:fld>
            <a:endParaRPr lang="en-US"/>
          </a:p>
        </p:txBody>
      </p:sp>
    </p:spTree>
    <p:extLst>
      <p:ext uri="{BB962C8B-B14F-4D97-AF65-F5344CB8AC3E}">
        <p14:creationId xmlns="" xmlns:p14="http://schemas.microsoft.com/office/powerpoint/2010/main" val="162939139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4"/>
            <a:ext cx="103632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B2154B8-A15C-4D11-A2F7-16BD179126D5}" type="datetimeFigureOut">
              <a:rPr lang="en-US" smtClean="0"/>
              <a:pPr/>
              <a:t>4/29/2020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8F6C7A3-421C-41B6-A6E5-BDE2367FEE17}" type="slidenum">
              <a:rPr lang="en-US" smtClean="0"/>
              <a:pPr/>
              <a:t>‹#›</a:t>
            </a:fld>
            <a:endParaRPr lang="en-US"/>
          </a:p>
        </p:txBody>
      </p:sp>
    </p:spTree>
    <p:extLst>
      <p:ext uri="{BB962C8B-B14F-4D97-AF65-F5344CB8AC3E}">
        <p14:creationId xmlns="" xmlns:p14="http://schemas.microsoft.com/office/powerpoint/2010/main" val="386344157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4"/>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600204"/>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B2154B8-A15C-4D11-A2F7-16BD179126D5}" type="datetimeFigureOut">
              <a:rPr lang="en-US" smtClean="0"/>
              <a:pPr/>
              <a:t>4/29/2020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8F6C7A3-421C-41B6-A6E5-BDE2367FEE17}" type="slidenum">
              <a:rPr lang="en-US" smtClean="0"/>
              <a:pPr/>
              <a:t>‹#›</a:t>
            </a:fld>
            <a:endParaRPr lang="en-US"/>
          </a:p>
        </p:txBody>
      </p:sp>
    </p:spTree>
    <p:extLst>
      <p:ext uri="{BB962C8B-B14F-4D97-AF65-F5344CB8AC3E}">
        <p14:creationId xmlns="" xmlns:p14="http://schemas.microsoft.com/office/powerpoint/2010/main" val="355679183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98624" y="374904"/>
            <a:ext cx="10791153" cy="1018033"/>
          </a:xfrm>
        </p:spPr>
        <p:txBody>
          <a:bodyPr>
            <a:normAutofit/>
          </a:bodyPr>
          <a:lstStyle>
            <a:lvl1pPr algn="l">
              <a:defRPr sz="3600" baseline="0">
                <a:solidFill>
                  <a:schemeClr val="bg1"/>
                </a:solidFill>
                <a:effectLst>
                  <a:outerShdw blurRad="50800" dist="38100" dir="2700000" algn="tl" rotWithShape="0">
                    <a:prstClr val="black">
                      <a:alpha val="40000"/>
                    </a:prstClr>
                  </a:outerShdw>
                </a:effectLst>
              </a:defRPr>
            </a:lvl1pPr>
          </a:lstStyle>
          <a:p>
            <a:r>
              <a:rPr lang="en-US" smtClean="0"/>
              <a:t>Click to edit Master title style</a:t>
            </a:r>
            <a:endParaRPr lang="en-US" dirty="0"/>
          </a:p>
        </p:txBody>
      </p:sp>
      <p:sp>
        <p:nvSpPr>
          <p:cNvPr id="3" name="Text Placeholder 2"/>
          <p:cNvSpPr>
            <a:spLocks noGrp="1"/>
          </p:cNvSpPr>
          <p:nvPr>
            <p:ph type="body" idx="1"/>
          </p:nvPr>
        </p:nvSpPr>
        <p:spPr>
          <a:xfrm>
            <a:off x="715840" y="2003756"/>
            <a:ext cx="5386917" cy="639763"/>
          </a:xfrm>
        </p:spPr>
        <p:txBody>
          <a:bodyPr anchor="b"/>
          <a:lstStyle>
            <a:lvl1pPr marL="0" indent="0" algn="ctr">
              <a:buNone/>
              <a:defRPr sz="2400" b="1">
                <a:solidFill>
                  <a:srgbClr val="00206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715840" y="2633618"/>
            <a:ext cx="5386917" cy="3035059"/>
          </a:xfrm>
        </p:spPr>
        <p:txBody>
          <a:bodyPr/>
          <a:lstStyle>
            <a:lvl1pPr algn="ctr">
              <a:defRPr sz="2400">
                <a:solidFill>
                  <a:srgbClr val="002060"/>
                </a:solidFill>
              </a:defRPr>
            </a:lvl1pPr>
            <a:lvl2pPr algn="ctr">
              <a:defRPr sz="2000">
                <a:solidFill>
                  <a:srgbClr val="002060"/>
                </a:solidFill>
              </a:defRPr>
            </a:lvl2pPr>
            <a:lvl3pPr algn="ctr">
              <a:defRPr sz="1800">
                <a:solidFill>
                  <a:srgbClr val="002060"/>
                </a:solidFill>
              </a:defRPr>
            </a:lvl3pPr>
            <a:lvl4pPr algn="ctr">
              <a:defRPr sz="1600">
                <a:solidFill>
                  <a:srgbClr val="002060"/>
                </a:solidFill>
              </a:defRPr>
            </a:lvl4pPr>
            <a:lvl5pPr algn="ctr">
              <a:defRPr sz="1600">
                <a:solidFill>
                  <a:srgbClr val="002060"/>
                </a:solidFill>
              </a:defRPr>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096004" y="2003756"/>
            <a:ext cx="5389033" cy="639763"/>
          </a:xfrm>
        </p:spPr>
        <p:txBody>
          <a:bodyPr anchor="b"/>
          <a:lstStyle>
            <a:lvl1pPr marL="0" indent="0" algn="ctr">
              <a:buNone/>
              <a:defRPr sz="2400" b="1">
                <a:solidFill>
                  <a:srgbClr val="00206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096004" y="2633618"/>
            <a:ext cx="5389033" cy="3035059"/>
          </a:xfrm>
        </p:spPr>
        <p:txBody>
          <a:bodyPr/>
          <a:lstStyle>
            <a:lvl1pPr algn="ctr">
              <a:defRPr sz="2400">
                <a:solidFill>
                  <a:srgbClr val="002060"/>
                </a:solidFill>
              </a:defRPr>
            </a:lvl1pPr>
            <a:lvl2pPr algn="ctr">
              <a:defRPr sz="2000">
                <a:solidFill>
                  <a:srgbClr val="002060"/>
                </a:solidFill>
              </a:defRPr>
            </a:lvl2pPr>
            <a:lvl3pPr algn="ctr">
              <a:defRPr sz="1800">
                <a:solidFill>
                  <a:srgbClr val="002060"/>
                </a:solidFill>
              </a:defRPr>
            </a:lvl3pPr>
            <a:lvl4pPr algn="ctr">
              <a:defRPr sz="1600">
                <a:solidFill>
                  <a:srgbClr val="002060"/>
                </a:solidFill>
              </a:defRPr>
            </a:lvl4pPr>
            <a:lvl5pPr algn="ctr">
              <a:defRPr sz="1600">
                <a:solidFill>
                  <a:srgbClr val="002060"/>
                </a:solidFill>
              </a:defRPr>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5B2154B8-A15C-4D11-A2F7-16BD179126D5}" type="datetimeFigureOut">
              <a:rPr lang="en-US" smtClean="0"/>
              <a:pPr/>
              <a:t>4/29/2020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8F6C7A3-421C-41B6-A6E5-BDE2367FEE17}" type="slidenum">
              <a:rPr lang="en-US" smtClean="0"/>
              <a:pPr/>
              <a:t>‹#›</a:t>
            </a:fld>
            <a:endParaRPr lang="en-US"/>
          </a:p>
        </p:txBody>
      </p:sp>
    </p:spTree>
    <p:extLst>
      <p:ext uri="{BB962C8B-B14F-4D97-AF65-F5344CB8AC3E}">
        <p14:creationId xmlns="" xmlns:p14="http://schemas.microsoft.com/office/powerpoint/2010/main" val="412291198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B2154B8-A15C-4D11-A2F7-16BD179126D5}" type="datetimeFigureOut">
              <a:rPr lang="en-US" smtClean="0"/>
              <a:pPr/>
              <a:t>4/29/2020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8F6C7A3-421C-41B6-A6E5-BDE2367FEE17}" type="slidenum">
              <a:rPr lang="en-US" smtClean="0"/>
              <a:pPr/>
              <a:t>‹#›</a:t>
            </a:fld>
            <a:endParaRPr lang="en-US"/>
          </a:p>
        </p:txBody>
      </p:sp>
    </p:spTree>
    <p:extLst>
      <p:ext uri="{BB962C8B-B14F-4D97-AF65-F5344CB8AC3E}">
        <p14:creationId xmlns="" xmlns:p14="http://schemas.microsoft.com/office/powerpoint/2010/main" val="302977311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2154B8-A15C-4D11-A2F7-16BD179126D5}" type="datetimeFigureOut">
              <a:rPr lang="en-US" smtClean="0"/>
              <a:pPr/>
              <a:t>4/29/2020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8F6C7A3-421C-41B6-A6E5-BDE2367FEE17}" type="slidenum">
              <a:rPr lang="en-US" smtClean="0"/>
              <a:pPr/>
              <a:t>‹#›</a:t>
            </a:fld>
            <a:endParaRPr lang="en-US"/>
          </a:p>
        </p:txBody>
      </p:sp>
    </p:spTree>
    <p:extLst>
      <p:ext uri="{BB962C8B-B14F-4D97-AF65-F5344CB8AC3E}">
        <p14:creationId xmlns="" xmlns:p14="http://schemas.microsoft.com/office/powerpoint/2010/main" val="425186407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2"/>
            <a:ext cx="4011084" cy="1162051"/>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4766733" y="273055"/>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603" y="1435103"/>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B2154B8-A15C-4D11-A2F7-16BD179126D5}" type="datetimeFigureOut">
              <a:rPr lang="en-US" smtClean="0"/>
              <a:pPr/>
              <a:t>4/29/2020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8F6C7A3-421C-41B6-A6E5-BDE2367FEE17}" type="slidenum">
              <a:rPr lang="en-US" smtClean="0"/>
              <a:pPr/>
              <a:t>‹#›</a:t>
            </a:fld>
            <a:endParaRPr lang="en-US"/>
          </a:p>
        </p:txBody>
      </p:sp>
    </p:spTree>
    <p:extLst>
      <p:ext uri="{BB962C8B-B14F-4D97-AF65-F5344CB8AC3E}">
        <p14:creationId xmlns="" xmlns:p14="http://schemas.microsoft.com/office/powerpoint/2010/main" val="317445264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3"/>
            <a:ext cx="7315200" cy="566739"/>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2389717" y="5367341"/>
            <a:ext cx="7315200" cy="8048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B2154B8-A15C-4D11-A2F7-16BD179126D5}" type="datetimeFigureOut">
              <a:rPr lang="en-US" smtClean="0"/>
              <a:pPr/>
              <a:t>4/29/2020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8F6C7A3-421C-41B6-A6E5-BDE2367FEE17}" type="slidenum">
              <a:rPr lang="en-US" smtClean="0"/>
              <a:pPr/>
              <a:t>‹#›</a:t>
            </a:fld>
            <a:endParaRPr lang="en-US"/>
          </a:p>
        </p:txBody>
      </p:sp>
    </p:spTree>
    <p:extLst>
      <p:ext uri="{BB962C8B-B14F-4D97-AF65-F5344CB8AC3E}">
        <p14:creationId xmlns="" xmlns:p14="http://schemas.microsoft.com/office/powerpoint/2010/main" val="4776078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2"/>
            <a:ext cx="10018713" cy="1752599"/>
          </a:xfrm>
        </p:spPr>
        <p:txBody>
          <a:bodyPr/>
          <a:lstStyle/>
          <a:p>
            <a:r>
              <a:rPr lang="en-US" dirty="0"/>
              <a:t>Click to edit Master title style</a:t>
            </a:r>
          </a:p>
        </p:txBody>
      </p:sp>
      <p:sp>
        <p:nvSpPr>
          <p:cNvPr id="3" name="Content Placeholder 2"/>
          <p:cNvSpPr>
            <a:spLocks noGrp="1"/>
          </p:cNvSpPr>
          <p:nvPr>
            <p:ph sz="half" idx="1"/>
          </p:nvPr>
        </p:nvSpPr>
        <p:spPr>
          <a:xfrm>
            <a:off x="1484314" y="2667001"/>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B61BEF0D-F0BB-DE4B-95CE-6DB70DBA9567}" type="datetimeFigureOut">
              <a:rPr lang="en-US" dirty="0"/>
              <a:pPr/>
              <a:t>4/29/2020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 xmlns:p14="http://schemas.microsoft.com/office/powerpoint/2010/main" val="3245526502"/>
      </p:ext>
    </p:extLst>
  </p:cSld>
  <p:clrMapOvr>
    <a:masterClrMapping/>
  </p:clrMapOvr>
  <p:transition>
    <p:push dir="u"/>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B2154B8-A15C-4D11-A2F7-16BD179126D5}" type="datetimeFigureOut">
              <a:rPr lang="en-US" smtClean="0"/>
              <a:pPr/>
              <a:t>4/29/2020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8F6C7A3-421C-41B6-A6E5-BDE2367FEE17}" type="slidenum">
              <a:rPr lang="en-US" smtClean="0"/>
              <a:pPr/>
              <a:t>‹#›</a:t>
            </a:fld>
            <a:endParaRPr lang="en-US"/>
          </a:p>
        </p:txBody>
      </p:sp>
    </p:spTree>
    <p:extLst>
      <p:ext uri="{BB962C8B-B14F-4D97-AF65-F5344CB8AC3E}">
        <p14:creationId xmlns="" xmlns:p14="http://schemas.microsoft.com/office/powerpoint/2010/main" val="342866572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2"/>
            <a:ext cx="27432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74642"/>
            <a:ext cx="80264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B2154B8-A15C-4D11-A2F7-16BD179126D5}" type="datetimeFigureOut">
              <a:rPr lang="en-US" smtClean="0"/>
              <a:pPr/>
              <a:t>4/29/2020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8F6C7A3-421C-41B6-A6E5-BDE2367FEE17}" type="slidenum">
              <a:rPr lang="en-US" smtClean="0"/>
              <a:pPr/>
              <a:t>‹#›</a:t>
            </a:fld>
            <a:endParaRPr lang="en-US"/>
          </a:p>
        </p:txBody>
      </p:sp>
      <p:pic>
        <p:nvPicPr>
          <p:cNvPr id="7" name="Picture 6" descr="E:\websites\free-power-point-templates\2012\logos.png">
            <a:extLst>
              <a:ext uri="{FF2B5EF4-FFF2-40B4-BE49-F238E27FC236}">
                <a16:creationId xmlns:a16="http://schemas.microsoft.com/office/drawing/2014/main" xmlns="" id="{08B89D22-1D6E-450B-881F-4D2A4C527F72}"/>
              </a:ext>
            </a:extLst>
          </p:cNvPr>
          <p:cNvPicPr>
            <a:picLocks noChangeAspect="1" noChangeArrowheads="1"/>
          </p:cNvPicPr>
          <p:nvPr/>
        </p:nvPicPr>
        <p:blipFill>
          <a:blip r:embed="rId2">
            <a:extLst>
              <a:ext uri="{28A0092B-C50C-407E-A947-70E740481C1C}">
                <a14:useLocalDpi xmlns="" xmlns:a14="http://schemas.microsoft.com/office/drawing/2010/main" val="0"/>
              </a:ext>
            </a:extLst>
          </a:blip>
          <a:stretch>
            <a:fillRect/>
          </a:stretch>
        </p:blipFill>
        <p:spPr bwMode="auto">
          <a:xfrm>
            <a:off x="5077967" y="3101621"/>
            <a:ext cx="1951712" cy="702615"/>
          </a:xfrm>
          <a:prstGeom prst="rect">
            <a:avLst/>
          </a:prstGeom>
          <a:noFill/>
          <a:ln>
            <a:noFill/>
          </a:ln>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8936099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a:t>Click to edit Master title style</a:t>
            </a:r>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880489"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B61BEF0D-F0BB-DE4B-95CE-6DB70DBA9567}" type="datetimeFigureOut">
              <a:rPr lang="en-US" dirty="0"/>
              <a:pPr/>
              <a:t>4/29/2020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 xmlns:p14="http://schemas.microsoft.com/office/powerpoint/2010/main" val="2428568329"/>
      </p:ext>
    </p:extLst>
  </p:cSld>
  <p:clrMapOvr>
    <a:masterClrMapping/>
  </p:clrMapOvr>
  <p:transition>
    <p:push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B61BEF0D-F0BB-DE4B-95CE-6DB70DBA9567}" type="datetimeFigureOut">
              <a:rPr lang="en-US" dirty="0"/>
              <a:pPr/>
              <a:t>4/29/2020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 xmlns:p14="http://schemas.microsoft.com/office/powerpoint/2010/main" val="1742993983"/>
      </p:ext>
    </p:extLst>
  </p:cSld>
  <p:clrMapOvr>
    <a:masterClrMapping/>
  </p:clrMapOvr>
  <p:transition>
    <p:push di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4/29/2020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 xmlns:p14="http://schemas.microsoft.com/office/powerpoint/2010/main" val="3586036542"/>
      </p:ext>
    </p:extLst>
  </p:cSld>
  <p:clrMapOvr>
    <a:masterClrMapping/>
  </p:clrMapOvr>
  <p:transition>
    <p:push di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3" y="1600200"/>
            <a:ext cx="3549121" cy="1371600"/>
          </a:xfrm>
        </p:spPr>
        <p:txBody>
          <a:bodyPr anchor="b">
            <a:normAutofit/>
          </a:bodyPr>
          <a:lstStyle>
            <a:lvl1pPr algn="ctr">
              <a:defRPr sz="2400" b="0"/>
            </a:lvl1pPr>
          </a:lstStyle>
          <a:p>
            <a:r>
              <a:rPr lang="en-US" dirty="0"/>
              <a:t>Click to edit Master title style</a:t>
            </a:r>
          </a:p>
        </p:txBody>
      </p:sp>
      <p:sp>
        <p:nvSpPr>
          <p:cNvPr id="3" name="Content Placeholder 2"/>
          <p:cNvSpPr>
            <a:spLocks noGrp="1"/>
          </p:cNvSpPr>
          <p:nvPr>
            <p:ph idx="1"/>
          </p:nvPr>
        </p:nvSpPr>
        <p:spPr>
          <a:xfrm>
            <a:off x="5262034" y="685801"/>
            <a:ext cx="6240991"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1484313"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4/29/2020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 xmlns:p14="http://schemas.microsoft.com/office/powerpoint/2010/main" val="2882961459"/>
      </p:ext>
    </p:extLst>
  </p:cSld>
  <p:clrMapOvr>
    <a:masterClrMapping/>
  </p:clrMapOvr>
  <p:transition>
    <p:push dir="u"/>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5" y="1752599"/>
            <a:ext cx="5426159" cy="1371600"/>
          </a:xfrm>
        </p:spPr>
        <p:txBody>
          <a:bodyPr anchor="b">
            <a:normAutofit/>
          </a:bodyPr>
          <a:lstStyle>
            <a:lvl1pPr algn="ctr">
              <a:defRPr sz="2800" b="0"/>
            </a:lvl1pPr>
          </a:lstStyle>
          <a:p>
            <a:r>
              <a:rPr lang="en-US" dirty="0"/>
              <a:t>Click to edit Master title style</a:t>
            </a:r>
          </a:p>
        </p:txBody>
      </p:sp>
      <p:sp>
        <p:nvSpPr>
          <p:cNvPr id="14" name="Picture Placeholder 2"/>
          <p:cNvSpPr>
            <a:spLocks noGrp="1" noChangeAspect="1"/>
          </p:cNvSpPr>
          <p:nvPr>
            <p:ph type="pic" idx="1"/>
          </p:nvPr>
        </p:nvSpPr>
        <p:spPr>
          <a:xfrm>
            <a:off x="7594682" y="914400"/>
            <a:ext cx="3280975"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dirty="0"/>
          </a:p>
        </p:txBody>
      </p:sp>
      <p:sp>
        <p:nvSpPr>
          <p:cNvPr id="4" name="Text Placeholder 3"/>
          <p:cNvSpPr>
            <a:spLocks noGrp="1"/>
          </p:cNvSpPr>
          <p:nvPr>
            <p:ph type="body" sz="half" idx="2"/>
          </p:nvPr>
        </p:nvSpPr>
        <p:spPr>
          <a:xfrm>
            <a:off x="1482725" y="3124199"/>
            <a:ext cx="5426159"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4/29/2020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 xmlns:p14="http://schemas.microsoft.com/office/powerpoint/2010/main" val="859695491"/>
      </p:ext>
    </p:extLst>
  </p:cSld>
  <p:clrMapOvr>
    <a:masterClrMapping/>
  </p:clrMapOvr>
  <p:transition>
    <p:push dir="u"/>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theme" Target="../theme/theme2.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theme" Target="../theme/theme3.xml"/><Relationship Id="rId3" Type="http://schemas.openxmlformats.org/officeDocument/2006/relationships/slideLayout" Target="../slideLayouts/slideLayout32.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2" Type="http://schemas.openxmlformats.org/officeDocument/2006/relationships/slideLayout" Target="../slideLayouts/slideLayout31.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5" Type="http://schemas.openxmlformats.org/officeDocument/2006/relationships/slideLayout" Target="../slideLayouts/slideLayout34.xml"/><Relationship Id="rId10" Type="http://schemas.openxmlformats.org/officeDocument/2006/relationships/slideLayout" Target="../slideLayouts/slideLayout39.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2"/>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3" y="685802"/>
            <a:ext cx="10018713" cy="1752599"/>
          </a:xfrm>
          <a:prstGeom prst="rect">
            <a:avLst/>
          </a:prstGeom>
          <a:effectLst/>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484311" y="2667001"/>
            <a:ext cx="10018713" cy="3124201"/>
          </a:xfrm>
          <a:prstGeom prst="rect">
            <a:avLst/>
          </a:prstGeom>
        </p:spPr>
        <p:txBody>
          <a:bodyPr vert="horz" lIns="91440" tIns="45720" rIns="91440" bIns="45720" rtlCol="0" anchor="ct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9732656" y="5883277"/>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4/29/2020</a:t>
            </a:fld>
            <a:endParaRPr lang="en-US" dirty="0"/>
          </a:p>
        </p:txBody>
      </p:sp>
      <p:sp>
        <p:nvSpPr>
          <p:cNvPr id="5" name="Footer Placeholder 4"/>
          <p:cNvSpPr>
            <a:spLocks noGrp="1"/>
          </p:cNvSpPr>
          <p:nvPr>
            <p:ph type="ftr" sz="quarter" idx="3"/>
          </p:nvPr>
        </p:nvSpPr>
        <p:spPr>
          <a:xfrm>
            <a:off x="2572281" y="5883277"/>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951858" y="5883277"/>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dirty="0"/>
          </a:p>
        </p:txBody>
      </p:sp>
    </p:spTree>
    <p:extLst>
      <p:ext uri="{BB962C8B-B14F-4D97-AF65-F5344CB8AC3E}">
        <p14:creationId xmlns="" xmlns:p14="http://schemas.microsoft.com/office/powerpoint/2010/main" val="1828212956"/>
      </p:ext>
    </p:extLst>
  </p:cSld>
  <p:clrMap bg1="lt1" tx1="dk1" bg2="lt2" tx2="dk2" accent1="accent1" accent2="accent2" accent3="accent3" accent4="accent4" accent5="accent5" accent6="accent6" hlink="hlink" folHlink="folHlink"/>
  <p:sldLayoutIdLst>
    <p:sldLayoutId id="2147483758" r:id="rId1"/>
    <p:sldLayoutId id="2147483759" r:id="rId2"/>
    <p:sldLayoutId id="2147483760" r:id="rId3"/>
    <p:sldLayoutId id="2147483761" r:id="rId4"/>
    <p:sldLayoutId id="2147483762" r:id="rId5"/>
    <p:sldLayoutId id="2147483763" r:id="rId6"/>
    <p:sldLayoutId id="2147483764" r:id="rId7"/>
    <p:sldLayoutId id="2147483765" r:id="rId8"/>
    <p:sldLayoutId id="2147483766" r:id="rId9"/>
    <p:sldLayoutId id="2147483767" r:id="rId10"/>
    <p:sldLayoutId id="2147483768" r:id="rId11"/>
    <p:sldLayoutId id="2147483769" r:id="rId12"/>
    <p:sldLayoutId id="2147483770" r:id="rId13"/>
    <p:sldLayoutId id="2147483771" r:id="rId14"/>
    <p:sldLayoutId id="2147483772" r:id="rId15"/>
    <p:sldLayoutId id="2147483773" r:id="rId16"/>
    <p:sldLayoutId id="2147483774" r:id="rId17"/>
  </p:sldLayoutIdLst>
  <p:transition>
    <p:push dir="u"/>
  </p:transition>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08615C6B-1C98-4B1C-AB4B-1E1898E593BE}"/>
              </a:ext>
            </a:extLst>
          </p:cNvPr>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 xmlns:a16="http://schemas.microsoft.com/office/drawing/2014/main" id="{2E8DFF97-B7FD-47F9-BC7F-DD4B4C5EA2F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 xmlns:a16="http://schemas.microsoft.com/office/drawing/2014/main" id="{A1831D22-079E-43E3-86A4-BA12DB888C79}"/>
              </a:ext>
            </a:extLst>
          </p:cNvPr>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C04E684-10F4-4CC3-A0B9-F03AA7BE37CF}" type="datetimeFigureOut">
              <a:rPr lang="en-US" smtClean="0"/>
              <a:pPr/>
              <a:t>4/29/2020</a:t>
            </a:fld>
            <a:endParaRPr lang="en-US"/>
          </a:p>
        </p:txBody>
      </p:sp>
      <p:sp>
        <p:nvSpPr>
          <p:cNvPr id="5" name="Footer Placeholder 4">
            <a:extLst>
              <a:ext uri="{FF2B5EF4-FFF2-40B4-BE49-F238E27FC236}">
                <a16:creationId xmlns="" xmlns:a16="http://schemas.microsoft.com/office/drawing/2014/main" id="{A14C30A2-140B-4A5D-BEEC-C1314AF1F3F6}"/>
              </a:ext>
            </a:extLst>
          </p:cNvPr>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 xmlns:a16="http://schemas.microsoft.com/office/drawing/2014/main" id="{1B71BA8F-7826-496D-91F8-B3ECDF34DA73}"/>
              </a:ext>
            </a:extLst>
          </p:cNvPr>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1845F5A-061D-4825-9AE9-D7794091C6CF}" type="slidenum">
              <a:rPr lang="en-US" smtClean="0"/>
              <a:pPr/>
              <a:t>‹#›</a:t>
            </a:fld>
            <a:endParaRPr lang="en-US"/>
          </a:p>
        </p:txBody>
      </p:sp>
    </p:spTree>
    <p:extLst>
      <p:ext uri="{BB962C8B-B14F-4D97-AF65-F5344CB8AC3E}">
        <p14:creationId xmlns="" xmlns:p14="http://schemas.microsoft.com/office/powerpoint/2010/main" val="3731176810"/>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1" r:id="rId6"/>
    <p:sldLayoutId id="2147483726" r:id="rId7"/>
    <p:sldLayoutId id="2147483727" r:id="rId8"/>
    <p:sldLayoutId id="2147483728" r:id="rId9"/>
    <p:sldLayoutId id="2147483729" r:id="rId10"/>
    <p:sldLayoutId id="2147483730" r:id="rId11"/>
    <p:sldLayoutId id="2147483732" r:id="rId12"/>
  </p:sldLayoutIdLst>
  <p:transition>
    <p:push dir="u"/>
  </p:transition>
  <p:txStyles>
    <p:titleStyle>
      <a:lvl1pPr algn="l" defTabSz="914400" rtl="0" eaLnBrk="1" latinLnBrk="0" hangingPunct="1">
        <a:lnSpc>
          <a:spcPct val="90000"/>
        </a:lnSpc>
        <a:spcBef>
          <a:spcPct val="0"/>
        </a:spcBef>
        <a:buNone/>
        <a:defRPr sz="4400" i="1" kern="1200">
          <a:solidFill>
            <a:schemeClr val="tx1"/>
          </a:solidFill>
          <a:latin typeface="+mj-lt"/>
          <a:ea typeface="+mj-ea"/>
          <a:cs typeface="+mj-cs"/>
        </a:defRPr>
      </a:lvl1pPr>
    </p:titleStyle>
    <p:body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9"/>
            <a:ext cx="109728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09600" y="1600204"/>
            <a:ext cx="109728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09600" y="6356354"/>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2154B8-A15C-4D11-A2F7-16BD179126D5}" type="datetimeFigureOut">
              <a:rPr lang="en-US" smtClean="0"/>
              <a:pPr/>
              <a:t>4/29/2020</a:t>
            </a:fld>
            <a:endParaRPr lang="en-US"/>
          </a:p>
        </p:txBody>
      </p:sp>
      <p:sp>
        <p:nvSpPr>
          <p:cNvPr id="5" name="Footer Placeholder 4"/>
          <p:cNvSpPr>
            <a:spLocks noGrp="1"/>
          </p:cNvSpPr>
          <p:nvPr>
            <p:ph type="ftr" sz="quarter" idx="3"/>
          </p:nvPr>
        </p:nvSpPr>
        <p:spPr>
          <a:xfrm>
            <a:off x="4165600" y="6356354"/>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4"/>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8F6C7A3-421C-41B6-A6E5-BDE2367FEE17}" type="slidenum">
              <a:rPr lang="en-US" smtClean="0"/>
              <a:pPr/>
              <a:t>‹#›</a:t>
            </a:fld>
            <a:endParaRPr lang="en-US"/>
          </a:p>
        </p:txBody>
      </p:sp>
      <p:sp>
        <p:nvSpPr>
          <p:cNvPr id="7" name="TextBox 6">
            <a:extLst>
              <a:ext uri="{FF2B5EF4-FFF2-40B4-BE49-F238E27FC236}">
                <a16:creationId xmlns:a16="http://schemas.microsoft.com/office/drawing/2014/main" xmlns="" id="{11E867DF-3DCA-4725-94F0-F2B6BD747A82}"/>
              </a:ext>
            </a:extLst>
          </p:cNvPr>
          <p:cNvSpPr txBox="1"/>
          <p:nvPr/>
        </p:nvSpPr>
        <p:spPr>
          <a:xfrm>
            <a:off x="-12200" y="6951663"/>
            <a:ext cx="11186167" cy="523220"/>
          </a:xfrm>
          <a:prstGeom prst="rect">
            <a:avLst/>
          </a:prstGeom>
          <a:noFill/>
        </p:spPr>
        <p:txBody>
          <a:bodyPr wrap="square" rtlCol="0">
            <a:spAutoFit/>
          </a:bodyPr>
          <a:lstStyle/>
          <a:p>
            <a:r>
              <a:rPr lang="en-US" sz="1400" dirty="0">
                <a:solidFill>
                  <a:schemeClr val="bg1">
                    <a:lumMod val="65000"/>
                  </a:schemeClr>
                </a:solidFill>
              </a:rPr>
              <a:t>This presentation uses a free template provided by FPPT.com</a:t>
            </a:r>
          </a:p>
          <a:p>
            <a:r>
              <a:rPr lang="en-US" sz="1400" dirty="0">
                <a:solidFill>
                  <a:schemeClr val="bg1">
                    <a:lumMod val="65000"/>
                  </a:schemeClr>
                </a:solidFill>
              </a:rPr>
              <a:t>www.free-power-point-templates.com</a:t>
            </a:r>
          </a:p>
        </p:txBody>
      </p:sp>
    </p:spTree>
    <p:extLst>
      <p:ext uri="{BB962C8B-B14F-4D97-AF65-F5344CB8AC3E}">
        <p14:creationId xmlns="" xmlns:p14="http://schemas.microsoft.com/office/powerpoint/2010/main" val="1944039382"/>
      </p:ext>
    </p:extLst>
  </p:cSld>
  <p:clrMap bg1="lt1" tx1="dk1" bg2="lt2" tx2="dk2" accent1="accent1" accent2="accent2" accent3="accent3" accent4="accent4" accent5="accent5" accent6="accent6" hlink="hlink" folHlink="folHlink"/>
  <p:sldLayoutIdLst>
    <p:sldLayoutId id="2147483776" r:id="rId1"/>
    <p:sldLayoutId id="2147483777" r:id="rId2"/>
    <p:sldLayoutId id="2147483778" r:id="rId3"/>
    <p:sldLayoutId id="2147483779" r:id="rId4"/>
    <p:sldLayoutId id="2147483780" r:id="rId5"/>
    <p:sldLayoutId id="2147483781" r:id="rId6"/>
    <p:sldLayoutId id="2147483782" r:id="rId7"/>
    <p:sldLayoutId id="2147483783" r:id="rId8"/>
    <p:sldLayoutId id="2147483784" r:id="rId9"/>
    <p:sldLayoutId id="2147483785" r:id="rId10"/>
    <p:sldLayoutId id="2147483786" r:id="rId11"/>
    <p:sldLayoutId id="2147483787"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1.xml"/><Relationship Id="rId4" Type="http://schemas.openxmlformats.org/officeDocument/2006/relationships/image" Target="../media/image16.jpe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1.xml"/><Relationship Id="rId4" Type="http://schemas.openxmlformats.org/officeDocument/2006/relationships/image" Target="../media/image22.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 xmlns:a16="http://schemas.microsoft.com/office/drawing/2014/main" id="{E9D059B6-ADD8-488A-B346-63289E90D13F}"/>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546100" y="-4763"/>
            <a:ext cx="5014912" cy="6862763"/>
            <a:chOff x="2928938" y="-4763"/>
            <a:chExt cx="5014912" cy="6862763"/>
          </a:xfrm>
        </p:grpSpPr>
        <p:sp>
          <p:nvSpPr>
            <p:cNvPr id="8" name="Freeform 6">
              <a:extLst>
                <a:ext uri="{FF2B5EF4-FFF2-40B4-BE49-F238E27FC236}">
                  <a16:creationId xmlns="" xmlns:a16="http://schemas.microsoft.com/office/drawing/2014/main" id="{F69B42B4-BC82-4495-A6F9-A28167B56A0E}"/>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9" name="Freeform 7">
              <a:extLst>
                <a:ext uri="{FF2B5EF4-FFF2-40B4-BE49-F238E27FC236}">
                  <a16:creationId xmlns="" xmlns:a16="http://schemas.microsoft.com/office/drawing/2014/main" id="{83CC168C-2AD4-4FFB-9F25-420ED6514C7D}"/>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10" name="Freeform 9">
              <a:extLst>
                <a:ext uri="{FF2B5EF4-FFF2-40B4-BE49-F238E27FC236}">
                  <a16:creationId xmlns="" xmlns:a16="http://schemas.microsoft.com/office/drawing/2014/main" id="{6C9F369A-6158-4AE8-BA04-138A9DFFAE05}"/>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11" name="Freeform 10">
              <a:extLst>
                <a:ext uri="{FF2B5EF4-FFF2-40B4-BE49-F238E27FC236}">
                  <a16:creationId xmlns="" xmlns:a16="http://schemas.microsoft.com/office/drawing/2014/main" id="{FC7B1DF4-AD98-42A8-820F-667A3DCC40AC}"/>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12" name="Freeform 11">
              <a:extLst>
                <a:ext uri="{FF2B5EF4-FFF2-40B4-BE49-F238E27FC236}">
                  <a16:creationId xmlns="" xmlns:a16="http://schemas.microsoft.com/office/drawing/2014/main" id="{61C58B74-3656-4FD5-AC47-EE3A59EBB818}"/>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13" name="Freeform 12">
              <a:extLst>
                <a:ext uri="{FF2B5EF4-FFF2-40B4-BE49-F238E27FC236}">
                  <a16:creationId xmlns="" xmlns:a16="http://schemas.microsoft.com/office/drawing/2014/main" id="{8B349A01-D803-4A18-B608-47BFCED43435}"/>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useBgFill="1">
        <p:nvSpPr>
          <p:cNvPr id="15" name="Rectangle 14">
            <a:extLst>
              <a:ext uri="{FF2B5EF4-FFF2-40B4-BE49-F238E27FC236}">
                <a16:creationId xmlns="" xmlns:a16="http://schemas.microsoft.com/office/drawing/2014/main" id="{CE3D4922-3D1C-4679-9A86-15BFC1A252F0}"/>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6">
            <a:extLst>
              <a:ext uri="{FF2B5EF4-FFF2-40B4-BE49-F238E27FC236}">
                <a16:creationId xmlns="" xmlns:a16="http://schemas.microsoft.com/office/drawing/2014/main" id="{93667F4D-F2CD-4E50-BACC-24766910F77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bwMode="auto">
          <a:xfrm>
            <a:off x="7382913"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tx2">
              <a:lumMod val="50000"/>
            </a:schemeClr>
          </a:solidFill>
          <a:ln>
            <a:noFill/>
          </a:ln>
        </p:spPr>
        <p:txBody>
          <a:bodyPr/>
          <a:lstStyle/>
          <a:p>
            <a:endParaRPr lang="en-US" dirty="0"/>
          </a:p>
        </p:txBody>
      </p:sp>
      <p:sp>
        <p:nvSpPr>
          <p:cNvPr id="19" name="Freeform 7">
            <a:extLst>
              <a:ext uri="{FF2B5EF4-FFF2-40B4-BE49-F238E27FC236}">
                <a16:creationId xmlns="" xmlns:a16="http://schemas.microsoft.com/office/drawing/2014/main" id="{20CAAE25-D2F2-493F-9569-EC552C1ADD70}"/>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bwMode="auto">
          <a:xfrm>
            <a:off x="7076525"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accent2"/>
          </a:solidFill>
          <a:ln>
            <a:noFill/>
          </a:ln>
        </p:spPr>
      </p:sp>
      <p:sp>
        <p:nvSpPr>
          <p:cNvPr id="21" name="Freeform 10">
            <a:extLst>
              <a:ext uri="{FF2B5EF4-FFF2-40B4-BE49-F238E27FC236}">
                <a16:creationId xmlns="" xmlns:a16="http://schemas.microsoft.com/office/drawing/2014/main" id="{92FDEA97-0861-44C0-9B26-4BB5F777AE11}"/>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bwMode="auto">
          <a:xfrm>
            <a:off x="7382914" y="5286377"/>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tx2">
              <a:lumMod val="25000"/>
              <a:alpha val="80000"/>
            </a:schemeClr>
          </a:solidFill>
          <a:ln>
            <a:noFill/>
          </a:ln>
        </p:spPr>
      </p:sp>
      <p:sp>
        <p:nvSpPr>
          <p:cNvPr id="23" name="Freeform: Shape 22">
            <a:extLst>
              <a:ext uri="{FF2B5EF4-FFF2-40B4-BE49-F238E27FC236}">
                <a16:creationId xmlns="" xmlns:a16="http://schemas.microsoft.com/office/drawing/2014/main" id="{0FC953F9-A744-406B-9DCA-1E7B5D4713A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bwMode="auto">
          <a:xfrm>
            <a:off x="7076525" y="5238750"/>
            <a:ext cx="1695451" cy="1619250"/>
          </a:xfrm>
          <a:custGeom>
            <a:avLst/>
            <a:gdLst>
              <a:gd name="connsiteX0" fmla="*/ 0 w 1695450"/>
              <a:gd name="connsiteY0" fmla="*/ 0 h 1619250"/>
              <a:gd name="connsiteX1" fmla="*/ 10414 w 1695450"/>
              <a:gd name="connsiteY1" fmla="*/ 1623 h 1619250"/>
              <a:gd name="connsiteX2" fmla="*/ 9236 w 1695450"/>
              <a:gd name="connsiteY2" fmla="*/ 0 h 1619250"/>
              <a:gd name="connsiteX3" fmla="*/ 10475 w 1695450"/>
              <a:gd name="connsiteY3" fmla="*/ 1633 h 1619250"/>
              <a:gd name="connsiteX4" fmla="*/ 244475 w 1695450"/>
              <a:gd name="connsiteY4" fmla="*/ 38100 h 1619250"/>
              <a:gd name="connsiteX5" fmla="*/ 249238 w 1695450"/>
              <a:gd name="connsiteY5" fmla="*/ 38100 h 1619250"/>
              <a:gd name="connsiteX6" fmla="*/ 249238 w 1695450"/>
              <a:gd name="connsiteY6" fmla="*/ 42863 h 1619250"/>
              <a:gd name="connsiteX7" fmla="*/ 244475 w 1695450"/>
              <a:gd name="connsiteY7" fmla="*/ 42863 h 1619250"/>
              <a:gd name="connsiteX8" fmla="*/ 292100 w 1695450"/>
              <a:gd name="connsiteY8" fmla="*/ 95250 h 1619250"/>
              <a:gd name="connsiteX9" fmla="*/ 1695450 w 1695450"/>
              <a:gd name="connsiteY9" fmla="*/ 1619250 h 1619250"/>
              <a:gd name="connsiteX10" fmla="*/ 1237961 w 1695450"/>
              <a:gd name="connsiteY10" fmla="*/ 1619250 h 1619250"/>
              <a:gd name="connsiteX11" fmla="*/ 1228725 w 1695450"/>
              <a:gd name="connsiteY11" fmla="*/ 1619250 h 1619250"/>
              <a:gd name="connsiteX12" fmla="*/ 1183986 w 1695450"/>
              <a:gd name="connsiteY12" fmla="*/ 1619250 h 1619250"/>
              <a:gd name="connsiteX13" fmla="*/ 210255 w 1695450"/>
              <a:gd name="connsiteY13" fmla="*/ 277080 h 161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95450" h="1619250">
                <a:moveTo>
                  <a:pt x="0" y="0"/>
                </a:moveTo>
                <a:lnTo>
                  <a:pt x="10414" y="1623"/>
                </a:lnTo>
                <a:lnTo>
                  <a:pt x="9236" y="0"/>
                </a:lnTo>
                <a:lnTo>
                  <a:pt x="10475" y="1633"/>
                </a:lnTo>
                <a:lnTo>
                  <a:pt x="244475" y="38100"/>
                </a:lnTo>
                <a:lnTo>
                  <a:pt x="249238" y="38100"/>
                </a:lnTo>
                <a:lnTo>
                  <a:pt x="249238" y="42863"/>
                </a:lnTo>
                <a:lnTo>
                  <a:pt x="244475" y="42863"/>
                </a:lnTo>
                <a:lnTo>
                  <a:pt x="292100" y="95250"/>
                </a:lnTo>
                <a:lnTo>
                  <a:pt x="1695450" y="1619250"/>
                </a:lnTo>
                <a:lnTo>
                  <a:pt x="1237961" y="1619250"/>
                </a:lnTo>
                <a:lnTo>
                  <a:pt x="1228725" y="1619250"/>
                </a:lnTo>
                <a:lnTo>
                  <a:pt x="1183986" y="1619250"/>
                </a:lnTo>
                <a:lnTo>
                  <a:pt x="210255" y="277080"/>
                </a:lnTo>
                <a:close/>
              </a:path>
            </a:pathLst>
          </a:custGeom>
          <a:solidFill>
            <a:schemeClr val="accent2">
              <a:lumMod val="75000"/>
              <a:alpha val="90000"/>
            </a:schemeClr>
          </a:solidFill>
          <a:ln>
            <a:noFill/>
          </a:ln>
        </p:spPr>
      </p:sp>
      <p:sp>
        <p:nvSpPr>
          <p:cNvPr id="25" name="Freeform: Shape 24">
            <a:extLst>
              <a:ext uri="{FF2B5EF4-FFF2-40B4-BE49-F238E27FC236}">
                <a16:creationId xmlns="" xmlns:a16="http://schemas.microsoft.com/office/drawing/2014/main" id="{859003D2-E7D2-4253-9EF1-1F513027A894}"/>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2"/>
            <a:ext cx="8143384" cy="6858001"/>
          </a:xfrm>
          <a:custGeom>
            <a:avLst/>
            <a:gdLst>
              <a:gd name="connsiteX0" fmla="*/ 0 w 8143384"/>
              <a:gd name="connsiteY0" fmla="*/ 0 h 6858001"/>
              <a:gd name="connsiteX1" fmla="*/ 3861881 w 8143384"/>
              <a:gd name="connsiteY1" fmla="*/ 0 h 6858001"/>
              <a:gd name="connsiteX2" fmla="*/ 3861881 w 8143384"/>
              <a:gd name="connsiteY2" fmla="*/ 1 h 6858001"/>
              <a:gd name="connsiteX3" fmla="*/ 6963565 w 8143384"/>
              <a:gd name="connsiteY3" fmla="*/ 1 h 6858001"/>
              <a:gd name="connsiteX4" fmla="*/ 6963565 w 8143384"/>
              <a:gd name="connsiteY4" fmla="*/ 0 h 6858001"/>
              <a:gd name="connsiteX5" fmla="*/ 7841583 w 8143384"/>
              <a:gd name="connsiteY5" fmla="*/ 0 h 6858001"/>
              <a:gd name="connsiteX6" fmla="*/ 6994625 w 8143384"/>
              <a:gd name="connsiteY6" fmla="*/ 5258645 h 6858001"/>
              <a:gd name="connsiteX7" fmla="*/ 6994625 w 8143384"/>
              <a:gd name="connsiteY7" fmla="*/ 5263939 h 6858001"/>
              <a:gd name="connsiteX8" fmla="*/ 8143384 w 8143384"/>
              <a:gd name="connsiteY8" fmla="*/ 6858001 h 6858001"/>
              <a:gd name="connsiteX9" fmla="*/ 6994625 w 8143384"/>
              <a:gd name="connsiteY9" fmla="*/ 6858001 h 6858001"/>
              <a:gd name="connsiteX10" fmla="*/ 6643195 w 8143384"/>
              <a:gd name="connsiteY10" fmla="*/ 6858001 h 6858001"/>
              <a:gd name="connsiteX11" fmla="*/ 3861881 w 8143384"/>
              <a:gd name="connsiteY11" fmla="*/ 6858001 h 6858001"/>
              <a:gd name="connsiteX12" fmla="*/ 3739675 w 8143384"/>
              <a:gd name="connsiteY12" fmla="*/ 6858001 h 6858001"/>
              <a:gd name="connsiteX13" fmla="*/ 0 w 8143384"/>
              <a:gd name="connsiteY13" fmla="*/ 685800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143384" h="6858001">
                <a:moveTo>
                  <a:pt x="0" y="0"/>
                </a:moveTo>
                <a:lnTo>
                  <a:pt x="3861881" y="0"/>
                </a:lnTo>
                <a:lnTo>
                  <a:pt x="3861881" y="1"/>
                </a:lnTo>
                <a:lnTo>
                  <a:pt x="6963565" y="1"/>
                </a:lnTo>
                <a:lnTo>
                  <a:pt x="6963565" y="0"/>
                </a:lnTo>
                <a:lnTo>
                  <a:pt x="7841583" y="0"/>
                </a:lnTo>
                <a:lnTo>
                  <a:pt x="6994625" y="5258645"/>
                </a:lnTo>
                <a:lnTo>
                  <a:pt x="6994625" y="5263939"/>
                </a:lnTo>
                <a:lnTo>
                  <a:pt x="8143384" y="6858001"/>
                </a:lnTo>
                <a:lnTo>
                  <a:pt x="6994625" y="6858001"/>
                </a:lnTo>
                <a:lnTo>
                  <a:pt x="6643195" y="6858001"/>
                </a:lnTo>
                <a:lnTo>
                  <a:pt x="3861881" y="6858001"/>
                </a:lnTo>
                <a:lnTo>
                  <a:pt x="3739675" y="6858001"/>
                </a:lnTo>
                <a:lnTo>
                  <a:pt x="0" y="6858001"/>
                </a:lnTo>
                <a:close/>
              </a:path>
            </a:pathLst>
          </a:cu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 xmlns:a16="http://schemas.microsoft.com/office/drawing/2014/main" id="{B4018EEC-A98F-4851-AD9E-F1934E880D41}"/>
              </a:ext>
            </a:extLst>
          </p:cNvPr>
          <p:cNvSpPr>
            <a:spLocks noGrp="1"/>
          </p:cNvSpPr>
          <p:nvPr>
            <p:ph type="title"/>
          </p:nvPr>
        </p:nvSpPr>
        <p:spPr>
          <a:xfrm>
            <a:off x="807397" y="643469"/>
            <a:ext cx="6269128" cy="4595283"/>
          </a:xfrm>
        </p:spPr>
        <p:txBody>
          <a:bodyPr vert="horz" lIns="91440" tIns="45720" rIns="91440" bIns="45720" rtlCol="0" anchor="ctr">
            <a:normAutofit/>
          </a:bodyPr>
          <a:lstStyle/>
          <a:p>
            <a:pPr algn="l"/>
            <a:r>
              <a:rPr lang="en-US" sz="6600" dirty="0"/>
              <a:t>ANNDATA AABHAAR:</a:t>
            </a:r>
            <a:br>
              <a:rPr lang="en-US" sz="6600" dirty="0"/>
            </a:br>
            <a:r>
              <a:rPr lang="en-US" sz="2800" dirty="0"/>
              <a:t>PROJECT BY AGRO THINKERS,</a:t>
            </a:r>
            <a:br>
              <a:rPr lang="en-US" sz="2800" dirty="0"/>
            </a:br>
            <a:r>
              <a:rPr lang="en-US" sz="2800" dirty="0"/>
              <a:t>1. YASHIKA( Team  leader)</a:t>
            </a:r>
            <a:br>
              <a:rPr lang="en-US" sz="2800" dirty="0"/>
            </a:br>
            <a:r>
              <a:rPr lang="en-US" sz="2800" dirty="0"/>
              <a:t>2.Raghvendra Prasad Srivastava</a:t>
            </a:r>
            <a:br>
              <a:rPr lang="en-US" sz="2800" dirty="0"/>
            </a:br>
            <a:r>
              <a:rPr lang="en-US" sz="2800" dirty="0"/>
              <a:t>3. Mahima Singh </a:t>
            </a:r>
            <a:br>
              <a:rPr lang="en-US" sz="2800" dirty="0"/>
            </a:br>
            <a:r>
              <a:rPr lang="en-US" sz="2800" dirty="0"/>
              <a:t>4.Abhishek Varun</a:t>
            </a:r>
          </a:p>
        </p:txBody>
      </p:sp>
    </p:spTree>
    <p:extLst>
      <p:ext uri="{BB962C8B-B14F-4D97-AF65-F5344CB8AC3E}">
        <p14:creationId xmlns="" xmlns:p14="http://schemas.microsoft.com/office/powerpoint/2010/main" val="3530362304"/>
      </p:ext>
    </p:extLst>
  </p:cSld>
  <p:clrMapOvr>
    <a:overrideClrMapping bg1="dk1" tx1="lt1" bg2="dk2" tx2="lt2" accent1="accent1" accent2="accent2" accent3="accent3" accent4="accent4" accent5="accent5" accent6="accent6" hlink="hlink" folHlink="folHlink"/>
  </p:clrMapOvr>
  <p:transition>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1026" name="Picture 2" descr="C:\Users\pc\Desktop\day.jpg"/>
          <p:cNvPicPr>
            <a:picLocks noChangeAspect="1" noChangeArrowheads="1"/>
          </p:cNvPicPr>
          <p:nvPr/>
        </p:nvPicPr>
        <p:blipFill>
          <a:blip r:embed="rId2"/>
          <a:srcRect/>
          <a:stretch>
            <a:fillRect/>
          </a:stretch>
        </p:blipFill>
        <p:spPr bwMode="auto">
          <a:xfrm>
            <a:off x="0" y="0"/>
            <a:ext cx="12192000" cy="6858000"/>
          </a:xfrm>
          <a:prstGeom prst="rect">
            <a:avLst/>
          </a:prstGeom>
          <a:noFill/>
        </p:spPr>
      </p:pic>
      <p:sp>
        <p:nvSpPr>
          <p:cNvPr id="5" name="Rectangle 4"/>
          <p:cNvSpPr/>
          <p:nvPr/>
        </p:nvSpPr>
        <p:spPr>
          <a:xfrm>
            <a:off x="1524002" y="228603"/>
            <a:ext cx="9042399" cy="769441"/>
          </a:xfrm>
          <a:prstGeom prst="rect">
            <a:avLst/>
          </a:prstGeom>
          <a:solidFill>
            <a:schemeClr val="accent3">
              <a:lumMod val="60000"/>
              <a:lumOff val="40000"/>
            </a:schemeClr>
          </a:solidFill>
        </p:spPr>
        <p:txBody>
          <a:bodyPr wrap="square" lIns="91440" tIns="45720" rIns="91440" bIns="45720">
            <a:spAutoFit/>
          </a:bodyPr>
          <a:lstStyle/>
          <a:p>
            <a:pPr algn="ctr"/>
            <a:r>
              <a:rPr lang="en-US" sz="4400" b="1" cap="none" spc="100" dirty="0" smtClean="0">
                <a:ln w="18000">
                  <a:solidFill>
                    <a:schemeClr val="accent1">
                      <a:satMod val="200000"/>
                      <a:tint val="72000"/>
                    </a:schemeClr>
                  </a:solidFill>
                  <a:prstDash val="solid"/>
                </a:ln>
                <a:solidFill>
                  <a:schemeClr val="accent2">
                    <a:lumMod val="60000"/>
                    <a:lumOff val="40000"/>
                  </a:schemeClr>
                </a:solidFill>
                <a:effectLst>
                  <a:outerShdw blurRad="25000" dist="20000" dir="16020000" algn="tl">
                    <a:schemeClr val="accent1">
                      <a:satMod val="200000"/>
                      <a:shade val="1000"/>
                      <a:alpha val="60000"/>
                    </a:schemeClr>
                  </a:outerShdw>
                </a:effectLst>
              </a:rPr>
              <a:t>IMPORTANT FEATURES</a:t>
            </a:r>
            <a:endParaRPr lang="en-US" sz="4400" b="1" cap="none" spc="100" dirty="0">
              <a:ln w="18000">
                <a:solidFill>
                  <a:schemeClr val="accent1">
                    <a:satMod val="200000"/>
                    <a:tint val="72000"/>
                  </a:schemeClr>
                </a:solidFill>
                <a:prstDash val="solid"/>
              </a:ln>
              <a:solidFill>
                <a:schemeClr val="accent2">
                  <a:lumMod val="60000"/>
                  <a:lumOff val="40000"/>
                </a:schemeClr>
              </a:solidFill>
              <a:effectLst>
                <a:outerShdw blurRad="25000" dist="20000" dir="16020000" algn="tl">
                  <a:schemeClr val="accent1">
                    <a:satMod val="200000"/>
                    <a:shade val="1000"/>
                    <a:alpha val="60000"/>
                  </a:schemeClr>
                </a:outerShdw>
              </a:effectLst>
            </a:endParaRPr>
          </a:p>
        </p:txBody>
      </p:sp>
      <p:sp>
        <p:nvSpPr>
          <p:cNvPr id="6" name="Rectangle 5"/>
          <p:cNvSpPr/>
          <p:nvPr/>
        </p:nvSpPr>
        <p:spPr>
          <a:xfrm>
            <a:off x="203200" y="1295401"/>
            <a:ext cx="5892800" cy="4708981"/>
          </a:xfrm>
          <a:prstGeom prst="rect">
            <a:avLst/>
          </a:prstGeom>
          <a:noFill/>
        </p:spPr>
        <p:txBody>
          <a:bodyPr wrap="square" lIns="91440" tIns="45720" rIns="91440" bIns="45720">
            <a:spAutoFit/>
          </a:bodyPr>
          <a:lstStyle/>
          <a:p>
            <a:pPr marL="457200" indent="-457200"/>
            <a:r>
              <a:rPr lang="en-US" sz="2000" b="1" dirty="0" smtClean="0">
                <a:ln w="1905"/>
                <a:solidFill>
                  <a:schemeClr val="tx1">
                    <a:lumMod val="95000"/>
                    <a:lumOff val="5000"/>
                  </a:schemeClr>
                </a:solidFill>
                <a:effectLst>
                  <a:innerShdw blurRad="69850" dist="43180" dir="5400000">
                    <a:srgbClr val="000000">
                      <a:alpha val="65000"/>
                    </a:srgbClr>
                  </a:innerShdw>
                </a:effectLst>
              </a:rPr>
              <a:t>1.     WHILE REGISTRATION WE WILL ASK THE USER TO ENTER THEIR PHONE NO, AADHAR CARD NO AND  A NEW PASSWORD</a:t>
            </a:r>
          </a:p>
          <a:p>
            <a:pPr marL="457200" indent="-457200">
              <a:buFont typeface="+mj-lt"/>
              <a:buAutoNum type="arabicPeriod"/>
            </a:pPr>
            <a:endParaRPr lang="en-US" sz="2000" b="1" dirty="0">
              <a:ln w="1905"/>
              <a:solidFill>
                <a:schemeClr val="tx1">
                  <a:lumMod val="95000"/>
                  <a:lumOff val="5000"/>
                </a:schemeClr>
              </a:solidFill>
              <a:effectLst>
                <a:innerShdw blurRad="69850" dist="43180" dir="5400000">
                  <a:srgbClr val="000000">
                    <a:alpha val="65000"/>
                  </a:srgbClr>
                </a:innerShdw>
              </a:effectLst>
            </a:endParaRPr>
          </a:p>
          <a:p>
            <a:pPr marL="457200" indent="-457200"/>
            <a:r>
              <a:rPr lang="en-US" sz="2000" b="1" dirty="0" smtClean="0">
                <a:ln w="1905"/>
                <a:solidFill>
                  <a:schemeClr val="tx1">
                    <a:lumMod val="95000"/>
                    <a:lumOff val="5000"/>
                  </a:schemeClr>
                </a:solidFill>
                <a:effectLst>
                  <a:innerShdw blurRad="69850" dist="43180" dir="5400000">
                    <a:srgbClr val="000000">
                      <a:alpha val="65000"/>
                    </a:srgbClr>
                  </a:innerShdw>
                </a:effectLst>
              </a:rPr>
              <a:t>         AADHAR CARD NO WILL HELP US FROM THE SAME USER USING DIFFERENT PHONE NO AND CREATING ONE MORE ACCOUNT</a:t>
            </a:r>
          </a:p>
          <a:p>
            <a:pPr marL="457200" indent="-457200"/>
            <a:endParaRPr lang="en-US" sz="2000" b="1" dirty="0" smtClean="0">
              <a:ln w="1905"/>
              <a:solidFill>
                <a:schemeClr val="tx1">
                  <a:lumMod val="95000"/>
                  <a:lumOff val="5000"/>
                </a:schemeClr>
              </a:solidFill>
              <a:effectLst>
                <a:innerShdw blurRad="69850" dist="43180" dir="5400000">
                  <a:srgbClr val="000000">
                    <a:alpha val="65000"/>
                  </a:srgbClr>
                </a:innerShdw>
              </a:effectLst>
            </a:endParaRPr>
          </a:p>
          <a:p>
            <a:pPr marL="457200" indent="-457200"/>
            <a:endParaRPr lang="en-US" sz="2000" b="1" dirty="0" smtClean="0">
              <a:ln w="1905"/>
              <a:solidFill>
                <a:schemeClr val="tx1">
                  <a:lumMod val="95000"/>
                  <a:lumOff val="5000"/>
                </a:schemeClr>
              </a:solidFill>
              <a:effectLst>
                <a:innerShdw blurRad="69850" dist="43180" dir="5400000">
                  <a:srgbClr val="000000">
                    <a:alpha val="65000"/>
                  </a:srgbClr>
                </a:innerShdw>
              </a:effectLst>
            </a:endParaRPr>
          </a:p>
          <a:p>
            <a:pPr marL="457200" indent="-457200">
              <a:buAutoNum type="arabicPeriod" startAt="2"/>
            </a:pPr>
            <a:endParaRPr lang="en-US" sz="2000" b="1" dirty="0" smtClean="0">
              <a:ln w="1905"/>
              <a:solidFill>
                <a:schemeClr val="tx1">
                  <a:lumMod val="95000"/>
                  <a:lumOff val="5000"/>
                </a:schemeClr>
              </a:solidFill>
              <a:effectLst>
                <a:innerShdw blurRad="69850" dist="43180" dir="5400000">
                  <a:srgbClr val="000000">
                    <a:alpha val="65000"/>
                  </a:srgbClr>
                </a:innerShdw>
              </a:effectLst>
            </a:endParaRPr>
          </a:p>
          <a:p>
            <a:pPr marL="457200" indent="-457200">
              <a:buAutoNum type="arabicPeriod" startAt="2"/>
            </a:pPr>
            <a:r>
              <a:rPr lang="en-US" sz="2000" b="1" cap="none" spc="0" dirty="0" smtClean="0">
                <a:ln w="1905"/>
                <a:solidFill>
                  <a:schemeClr val="tx1">
                    <a:lumMod val="95000"/>
                    <a:lumOff val="5000"/>
                  </a:schemeClr>
                </a:solidFill>
                <a:effectLst>
                  <a:innerShdw blurRad="69850" dist="43180" dir="5400000">
                    <a:srgbClr val="000000">
                      <a:alpha val="65000"/>
                    </a:srgbClr>
                  </a:innerShdw>
                </a:effectLst>
              </a:rPr>
              <a:t>THE PROBLEM UPLOADED BY THE FARMERS WILL BE DIRECTLY VISIBLE TO THE OFFICIALS (AGRICULTURE OFFICER AT DISTRICT LEVEL) SO THAT  THROUGH THE FUND PROBLEM CAN BE RESOLVED EASILY</a:t>
            </a:r>
          </a:p>
        </p:txBody>
      </p:sp>
      <p:pic>
        <p:nvPicPr>
          <p:cNvPr id="1027" name="Picture 3" descr="C:\Users\pc\Desktop\day5.png"/>
          <p:cNvPicPr>
            <a:picLocks noChangeAspect="1" noChangeArrowheads="1"/>
          </p:cNvPicPr>
          <p:nvPr/>
        </p:nvPicPr>
        <p:blipFill>
          <a:blip r:embed="rId3"/>
          <a:srcRect/>
          <a:stretch>
            <a:fillRect/>
          </a:stretch>
        </p:blipFill>
        <p:spPr bwMode="auto">
          <a:xfrm>
            <a:off x="6908800" y="1219200"/>
            <a:ext cx="4775200" cy="2590800"/>
          </a:xfrm>
          <a:prstGeom prst="rect">
            <a:avLst/>
          </a:prstGeom>
          <a:noFill/>
        </p:spPr>
      </p:pic>
      <p:pic>
        <p:nvPicPr>
          <p:cNvPr id="4" name="Picture 2" descr="C:\Users\pc\Desktop\IAS.jpg"/>
          <p:cNvPicPr>
            <a:picLocks noChangeAspect="1" noChangeArrowheads="1"/>
          </p:cNvPicPr>
          <p:nvPr/>
        </p:nvPicPr>
        <p:blipFill>
          <a:blip r:embed="rId4"/>
          <a:srcRect/>
          <a:stretch>
            <a:fillRect/>
          </a:stretch>
        </p:blipFill>
        <p:spPr bwMode="auto">
          <a:xfrm>
            <a:off x="8128000" y="4038600"/>
            <a:ext cx="3556000" cy="2514600"/>
          </a:xfrm>
          <a:prstGeom prst="rect">
            <a:avLst/>
          </a:prstGeom>
          <a:noFill/>
        </p:spPr>
      </p:pic>
    </p:spTree>
  </p:cSld>
  <p:clrMapOvr>
    <a:masterClrMapping/>
  </p:clrMapOvr>
  <p:transition>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dirty="0"/>
          </a:p>
        </p:txBody>
      </p:sp>
      <p:sp>
        <p:nvSpPr>
          <p:cNvPr id="3" name="Subtitle 2"/>
          <p:cNvSpPr>
            <a:spLocks noGrp="1"/>
          </p:cNvSpPr>
          <p:nvPr>
            <p:ph type="subTitle" idx="1"/>
          </p:nvPr>
        </p:nvSpPr>
        <p:spPr/>
        <p:txBody>
          <a:bodyPr/>
          <a:lstStyle/>
          <a:p>
            <a:endParaRPr lang="en-US"/>
          </a:p>
        </p:txBody>
      </p:sp>
      <p:pic>
        <p:nvPicPr>
          <p:cNvPr id="2050" name="Picture 2" descr="C:\Users\pc\Desktop\day1.jpg"/>
          <p:cNvPicPr>
            <a:picLocks noChangeAspect="1" noChangeArrowheads="1"/>
          </p:cNvPicPr>
          <p:nvPr/>
        </p:nvPicPr>
        <p:blipFill>
          <a:blip r:embed="rId2"/>
          <a:srcRect/>
          <a:stretch>
            <a:fillRect/>
          </a:stretch>
        </p:blipFill>
        <p:spPr bwMode="auto">
          <a:xfrm>
            <a:off x="-176978" y="0"/>
            <a:ext cx="12368980" cy="6858000"/>
          </a:xfrm>
          <a:prstGeom prst="rect">
            <a:avLst/>
          </a:prstGeom>
          <a:noFill/>
        </p:spPr>
      </p:pic>
      <p:sp>
        <p:nvSpPr>
          <p:cNvPr id="5" name="Rectangle 4"/>
          <p:cNvSpPr/>
          <p:nvPr/>
        </p:nvSpPr>
        <p:spPr>
          <a:xfrm>
            <a:off x="1" y="506187"/>
            <a:ext cx="8670471" cy="6124754"/>
          </a:xfrm>
          <a:prstGeom prst="rect">
            <a:avLst/>
          </a:prstGeom>
          <a:noFill/>
          <a:ln>
            <a:noFill/>
          </a:ln>
        </p:spPr>
        <p:txBody>
          <a:bodyPr wrap="square" lIns="91440" tIns="45720" rIns="91440" bIns="4572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marL="457200" indent="-457200">
              <a:buAutoNum type="arabicPeriod" startAt="3"/>
            </a:pPr>
            <a:endParaRPr lang="en-US" sz="2000" b="1" dirty="0" smtClean="0">
              <a:ln w="1905"/>
              <a:solidFill>
                <a:schemeClr val="tx1">
                  <a:lumMod val="95000"/>
                  <a:lumOff val="5000"/>
                </a:schemeClr>
              </a:solidFill>
              <a:effectLst>
                <a:innerShdw blurRad="69850" dist="43180" dir="5400000">
                  <a:srgbClr val="000000">
                    <a:alpha val="65000"/>
                  </a:srgbClr>
                </a:innerShdw>
              </a:effectLst>
            </a:endParaRPr>
          </a:p>
          <a:p>
            <a:pPr marL="457200" indent="-457200"/>
            <a:endParaRPr lang="en-US" sz="2000" b="1" dirty="0" smtClean="0">
              <a:ln w="1905"/>
              <a:solidFill>
                <a:schemeClr val="tx1">
                  <a:lumMod val="95000"/>
                  <a:lumOff val="5000"/>
                </a:schemeClr>
              </a:solidFill>
              <a:effectLst>
                <a:innerShdw blurRad="69850" dist="43180" dir="5400000">
                  <a:srgbClr val="000000">
                    <a:alpha val="65000"/>
                  </a:srgbClr>
                </a:innerShdw>
              </a:effectLst>
            </a:endParaRPr>
          </a:p>
          <a:p>
            <a:pPr marL="457200" indent="-457200"/>
            <a:endParaRPr lang="en-US" sz="2000" b="1" dirty="0" smtClean="0">
              <a:ln w="1905"/>
              <a:solidFill>
                <a:schemeClr val="tx1">
                  <a:lumMod val="95000"/>
                  <a:lumOff val="5000"/>
                </a:schemeClr>
              </a:solidFill>
              <a:effectLst>
                <a:innerShdw blurRad="69850" dist="43180" dir="5400000">
                  <a:srgbClr val="000000">
                    <a:alpha val="65000"/>
                  </a:srgbClr>
                </a:innerShdw>
              </a:effectLst>
            </a:endParaRPr>
          </a:p>
          <a:p>
            <a:pPr marL="457200" indent="-457200"/>
            <a:r>
              <a:rPr lang="en-US" sz="2000" b="1" dirty="0" smtClean="0">
                <a:ln w="1905"/>
                <a:solidFill>
                  <a:schemeClr val="tx1">
                    <a:lumMod val="95000"/>
                    <a:lumOff val="5000"/>
                  </a:schemeClr>
                </a:solidFill>
                <a:effectLst>
                  <a:innerShdw blurRad="69850" dist="43180" dir="5400000">
                    <a:srgbClr val="000000">
                      <a:alpha val="65000"/>
                    </a:srgbClr>
                  </a:innerShdw>
                </a:effectLst>
              </a:rPr>
              <a:t>3.     </a:t>
            </a:r>
            <a:r>
              <a:rPr lang="en-US" sz="2000" dirty="0" smtClean="0">
                <a:ln w="1905"/>
                <a:solidFill>
                  <a:schemeClr val="tx1">
                    <a:lumMod val="95000"/>
                    <a:lumOff val="5000"/>
                  </a:schemeClr>
                </a:solidFill>
                <a:effectLst>
                  <a:innerShdw blurRad="69850" dist="43180" dir="5400000">
                    <a:srgbClr val="000000">
                      <a:alpha val="65000"/>
                    </a:srgbClr>
                  </a:innerShdw>
                </a:effectLst>
              </a:rPr>
              <a:t> </a:t>
            </a:r>
            <a:r>
              <a:rPr lang="en-US" sz="2000" b="1" dirty="0" smtClean="0">
                <a:ln w="1905"/>
                <a:effectLst>
                  <a:innerShdw blurRad="69850" dist="43180" dir="5400000">
                    <a:srgbClr val="000000">
                      <a:alpha val="65000"/>
                    </a:srgbClr>
                  </a:innerShdw>
                </a:effectLst>
              </a:rPr>
              <a:t>THERE WILL BE ONE FEATURE OF UPVOTING A MAJOR PROBLEM LIKE IF A FARMER UPLOADS A HIS/HER PROBLEM AND OTHER FARMERS UPVOTE IT AND THUS THAT PARTICULAR PROBLEM WILL BE RESOLVED FIRST</a:t>
            </a:r>
          </a:p>
          <a:p>
            <a:pPr marL="457200" indent="-457200">
              <a:buAutoNum type="arabicPeriod" startAt="3"/>
            </a:pPr>
            <a:endParaRPr lang="en-US" sz="2000" b="1" dirty="0" smtClean="0">
              <a:ln w="1905"/>
              <a:effectLst>
                <a:innerShdw blurRad="69850" dist="43180" dir="5400000">
                  <a:srgbClr val="000000">
                    <a:alpha val="65000"/>
                  </a:srgbClr>
                </a:innerShdw>
              </a:effectLst>
            </a:endParaRPr>
          </a:p>
          <a:p>
            <a:pPr marL="457200" indent="-457200"/>
            <a:endParaRPr lang="en-US" sz="2000" b="1" dirty="0" smtClean="0">
              <a:ln w="1905"/>
              <a:effectLst>
                <a:innerShdw blurRad="69850" dist="43180" dir="5400000">
                  <a:srgbClr val="000000">
                    <a:alpha val="65000"/>
                  </a:srgbClr>
                </a:innerShdw>
              </a:effectLst>
            </a:endParaRPr>
          </a:p>
          <a:p>
            <a:pPr marL="457200" indent="-457200"/>
            <a:endParaRPr lang="en-US" sz="2000" b="1" dirty="0" smtClean="0">
              <a:ln w="1905"/>
              <a:effectLst>
                <a:innerShdw blurRad="69850" dist="43180" dir="5400000">
                  <a:srgbClr val="000000">
                    <a:alpha val="65000"/>
                  </a:srgbClr>
                </a:innerShdw>
              </a:effectLst>
            </a:endParaRPr>
          </a:p>
          <a:p>
            <a:pPr marL="457200" indent="-457200">
              <a:buAutoNum type="arabicPeriod" startAt="3"/>
            </a:pPr>
            <a:endParaRPr lang="en-US" sz="2000" b="1" dirty="0" smtClean="0">
              <a:ln w="1905"/>
              <a:effectLst>
                <a:innerShdw blurRad="69850" dist="43180" dir="5400000">
                  <a:srgbClr val="000000">
                    <a:alpha val="65000"/>
                  </a:srgbClr>
                </a:innerShdw>
              </a:effectLst>
            </a:endParaRPr>
          </a:p>
          <a:p>
            <a:pPr marL="457200" indent="-457200"/>
            <a:r>
              <a:rPr lang="en-US" sz="2000" b="1" dirty="0" smtClean="0">
                <a:ln w="1905"/>
                <a:effectLst>
                  <a:innerShdw blurRad="69850" dist="43180" dir="5400000">
                    <a:srgbClr val="000000">
                      <a:alpha val="65000"/>
                    </a:srgbClr>
                  </a:innerShdw>
                </a:effectLst>
              </a:rPr>
              <a:t>4.     GREEN TICK ON THE PROBLEM SOLVED. THIS FEATURE IS TRUSTWORTHY. THERE WILL BE A GREEN TICK ON THAT PROBLEM WHICH HAS BEEN SOLVED. THUS EVERY ONE WILL NOTICE THAT ALL THOSE PROBLEMS ARE BEING CONSIDERED BY THE RESPONSIBLE AUTHORITY OR NOT.</a:t>
            </a:r>
          </a:p>
          <a:p>
            <a:pPr marL="457200" indent="-457200">
              <a:buAutoNum type="arabicPeriod" startAt="4"/>
            </a:pPr>
            <a:endParaRPr lang="en-US" sz="2000" b="1" spc="50" dirty="0" smtClean="0">
              <a:ln w="1905"/>
              <a:effectLst>
                <a:innerShdw blurRad="69850" dist="43180" dir="5400000">
                  <a:srgbClr val="000000">
                    <a:alpha val="65000"/>
                  </a:srgbClr>
                </a:innerShdw>
              </a:effectLst>
            </a:endParaRPr>
          </a:p>
          <a:p>
            <a:pPr marL="457200" indent="-457200"/>
            <a:endParaRPr lang="en-US" sz="2400" b="1" spc="50" dirty="0" smtClean="0">
              <a:ln w="11430"/>
              <a:effectLst>
                <a:outerShdw blurRad="76200" dist="50800" dir="5400000" algn="tl" rotWithShape="0">
                  <a:srgbClr val="000000">
                    <a:alpha val="65000"/>
                  </a:srgbClr>
                </a:outerShdw>
              </a:effectLst>
            </a:endParaRPr>
          </a:p>
          <a:p>
            <a:r>
              <a:rPr lang="en-US" sz="2800" b="1" spc="50" dirty="0" smtClean="0">
                <a:ln w="11430"/>
                <a:effectLst>
                  <a:outerShdw blurRad="76200" dist="50800" dir="5400000" algn="tl" rotWithShape="0">
                    <a:srgbClr val="000000">
                      <a:alpha val="65000"/>
                    </a:srgbClr>
                  </a:outerShdw>
                </a:effectLst>
              </a:rPr>
              <a:t>  </a:t>
            </a:r>
            <a:endParaRPr lang="en-US" sz="2800" b="1" cap="none" spc="50" dirty="0">
              <a:ln w="11430"/>
              <a:effectLst>
                <a:outerShdw blurRad="76200" dist="50800" dir="5400000" algn="tl" rotWithShape="0">
                  <a:srgbClr val="000000">
                    <a:alpha val="65000"/>
                  </a:srgbClr>
                </a:outerShdw>
              </a:effectLst>
            </a:endParaRPr>
          </a:p>
        </p:txBody>
      </p:sp>
      <p:pic>
        <p:nvPicPr>
          <p:cNvPr id="2051" name="Picture 3" descr="C:\Users\pc\Desktop\day6.png"/>
          <p:cNvPicPr>
            <a:picLocks noChangeAspect="1" noChangeArrowheads="1"/>
          </p:cNvPicPr>
          <p:nvPr/>
        </p:nvPicPr>
        <p:blipFill>
          <a:blip r:embed="rId3"/>
          <a:srcRect/>
          <a:stretch>
            <a:fillRect/>
          </a:stretch>
        </p:blipFill>
        <p:spPr bwMode="auto">
          <a:xfrm>
            <a:off x="9062359" y="843646"/>
            <a:ext cx="2819400" cy="2162175"/>
          </a:xfrm>
          <a:prstGeom prst="rect">
            <a:avLst/>
          </a:prstGeom>
          <a:noFill/>
        </p:spPr>
      </p:pic>
      <p:pic>
        <p:nvPicPr>
          <p:cNvPr id="2052" name="Picture 4" descr="C:\Users\pc\Desktop\day7.png"/>
          <p:cNvPicPr>
            <a:picLocks noChangeAspect="1" noChangeArrowheads="1"/>
          </p:cNvPicPr>
          <p:nvPr/>
        </p:nvPicPr>
        <p:blipFill>
          <a:blip r:embed="rId4"/>
          <a:srcRect/>
          <a:stretch>
            <a:fillRect/>
          </a:stretch>
        </p:blipFill>
        <p:spPr bwMode="auto">
          <a:xfrm>
            <a:off x="8982531" y="4163789"/>
            <a:ext cx="2857500" cy="2143125"/>
          </a:xfrm>
          <a:prstGeom prst="rect">
            <a:avLst/>
          </a:prstGeom>
          <a:noFill/>
        </p:spPr>
      </p:pic>
    </p:spTree>
  </p:cSld>
  <p:clrMapOvr>
    <a:masterClrMapping/>
  </p:clrMapOvr>
  <p:transition>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3074" name="Picture 2" descr="C:\Users\pc\Desktop\day3.jpg"/>
          <p:cNvPicPr>
            <a:picLocks noChangeAspect="1" noChangeArrowheads="1"/>
          </p:cNvPicPr>
          <p:nvPr/>
        </p:nvPicPr>
        <p:blipFill>
          <a:blip r:embed="rId2"/>
          <a:srcRect/>
          <a:stretch>
            <a:fillRect/>
          </a:stretch>
        </p:blipFill>
        <p:spPr bwMode="auto">
          <a:xfrm>
            <a:off x="2" y="-1267"/>
            <a:ext cx="12191999" cy="6859267"/>
          </a:xfrm>
          <a:prstGeom prst="rect">
            <a:avLst/>
          </a:prstGeom>
          <a:ln>
            <a:noFill/>
          </a:ln>
          <a:effectLst>
            <a:outerShdw blurRad="292100" dist="139700" dir="2700000" algn="tl" rotWithShape="0">
              <a:srgbClr val="333333">
                <a:alpha val="65000"/>
              </a:srgbClr>
            </a:outerShdw>
          </a:effectLst>
        </p:spPr>
      </p:pic>
      <p:sp>
        <p:nvSpPr>
          <p:cNvPr id="5" name="Rectangle 4"/>
          <p:cNvSpPr/>
          <p:nvPr/>
        </p:nvSpPr>
        <p:spPr>
          <a:xfrm>
            <a:off x="508002" y="228602"/>
            <a:ext cx="8331199" cy="6001643"/>
          </a:xfrm>
          <a:prstGeom prst="rect">
            <a:avLst/>
          </a:prstGeom>
          <a:noFill/>
        </p:spPr>
        <p:txBody>
          <a:bodyPr wrap="square" lIns="91440" tIns="45720" rIns="91440" bIns="45720">
            <a:spAutoFit/>
          </a:bodyPr>
          <a:lstStyle/>
          <a:p>
            <a:pPr marL="457200" indent="-457200"/>
            <a:r>
              <a:rPr lang="en-US" sz="2000" b="1" dirty="0" smtClean="0">
                <a:ln w="1905"/>
                <a:effectLst>
                  <a:innerShdw blurRad="69850" dist="43180" dir="5400000">
                    <a:srgbClr val="000000">
                      <a:alpha val="65000"/>
                    </a:srgbClr>
                  </a:innerShdw>
                </a:effectLst>
              </a:rPr>
              <a:t>5.     TO MAKE AVAILABLE THE CALL CENTRE NO TO THE FARMERS NOT HAVING SMARTPHONE.SO THAT THEY CALL AND THERE PROBLEMS ALSO GET SOLVED. IF THE FARMERS WHO DO NOT HAVE SMARTPHONE AND THEY CALL TO CALL CENTRE THEN THERE ALSO AADHAR NO WILL BE TAKEN TO PROTECT FROM FRAUD CALLS</a:t>
            </a:r>
          </a:p>
          <a:p>
            <a:pPr marL="457200" indent="-457200">
              <a:buFont typeface="+mj-lt"/>
              <a:buAutoNum type="arabicPeriod"/>
            </a:pPr>
            <a:endParaRPr lang="en-US" sz="2000" b="1" dirty="0" smtClean="0">
              <a:ln w="1905"/>
              <a:effectLst>
                <a:innerShdw blurRad="69850" dist="43180" dir="5400000">
                  <a:srgbClr val="000000">
                    <a:alpha val="65000"/>
                  </a:srgbClr>
                </a:innerShdw>
              </a:effectLst>
            </a:endParaRPr>
          </a:p>
          <a:p>
            <a:pPr marL="457200" indent="-457200">
              <a:buFont typeface="+mj-lt"/>
              <a:buAutoNum type="arabicPeriod"/>
            </a:pPr>
            <a:endParaRPr lang="en-US" sz="2000" b="1" dirty="0" smtClean="0">
              <a:ln w="1905"/>
              <a:effectLst>
                <a:innerShdw blurRad="69850" dist="43180" dir="5400000">
                  <a:srgbClr val="000000">
                    <a:alpha val="65000"/>
                  </a:srgbClr>
                </a:innerShdw>
              </a:effectLst>
            </a:endParaRPr>
          </a:p>
          <a:p>
            <a:pPr marL="457200" indent="-457200">
              <a:buFont typeface="+mj-lt"/>
              <a:buAutoNum type="arabicPeriod"/>
            </a:pPr>
            <a:endParaRPr lang="en-US" sz="2000" b="1" dirty="0" smtClean="0">
              <a:ln w="1905"/>
              <a:effectLst>
                <a:innerShdw blurRad="69850" dist="43180" dir="5400000">
                  <a:srgbClr val="000000">
                    <a:alpha val="65000"/>
                  </a:srgbClr>
                </a:innerShdw>
              </a:effectLst>
            </a:endParaRPr>
          </a:p>
          <a:p>
            <a:pPr marL="457200" indent="-457200"/>
            <a:endParaRPr lang="en-US" sz="2000" b="1" dirty="0" smtClean="0">
              <a:ln w="1905"/>
              <a:effectLst>
                <a:innerShdw blurRad="69850" dist="43180" dir="5400000">
                  <a:srgbClr val="000000">
                    <a:alpha val="65000"/>
                  </a:srgbClr>
                </a:innerShdw>
              </a:effectLst>
            </a:endParaRPr>
          </a:p>
          <a:p>
            <a:pPr marL="457200" indent="-457200"/>
            <a:endParaRPr lang="en-US" sz="2000" b="1" dirty="0" smtClean="0">
              <a:ln w="1905"/>
              <a:effectLst>
                <a:innerShdw blurRad="69850" dist="43180" dir="5400000">
                  <a:srgbClr val="000000">
                    <a:alpha val="65000"/>
                  </a:srgbClr>
                </a:innerShdw>
              </a:effectLst>
            </a:endParaRPr>
          </a:p>
          <a:p>
            <a:pPr marL="457200" indent="-457200">
              <a:buFont typeface="+mj-lt"/>
              <a:buAutoNum type="arabicPeriod"/>
            </a:pPr>
            <a:endParaRPr lang="en-US" sz="2000" b="1" cap="none" spc="0" dirty="0" smtClean="0">
              <a:ln w="1905"/>
              <a:effectLst>
                <a:innerShdw blurRad="69850" dist="43180" dir="5400000">
                  <a:srgbClr val="000000">
                    <a:alpha val="65000"/>
                  </a:srgbClr>
                </a:innerShdw>
              </a:effectLst>
            </a:endParaRPr>
          </a:p>
          <a:p>
            <a:pPr marL="457200" indent="-457200"/>
            <a:endParaRPr lang="en-US" sz="2000" b="1" dirty="0" smtClean="0">
              <a:ln w="1905"/>
              <a:effectLst>
                <a:innerShdw blurRad="69850" dist="43180" dir="5400000">
                  <a:srgbClr val="000000">
                    <a:alpha val="65000"/>
                  </a:srgbClr>
                </a:innerShdw>
              </a:effectLst>
            </a:endParaRPr>
          </a:p>
          <a:p>
            <a:pPr marL="457200" indent="-457200"/>
            <a:r>
              <a:rPr lang="en-US" sz="2000" b="1" dirty="0" smtClean="0">
                <a:ln w="1905"/>
                <a:effectLst>
                  <a:innerShdw blurRad="69850" dist="43180" dir="5400000">
                    <a:srgbClr val="000000">
                      <a:alpha val="65000"/>
                    </a:srgbClr>
                  </a:innerShdw>
                </a:effectLst>
              </a:rPr>
              <a:t>6.     </a:t>
            </a:r>
            <a:r>
              <a:rPr lang="en-US" sz="2000" b="1" dirty="0" smtClean="0">
                <a:ln w="11430"/>
                <a:effectLst>
                  <a:outerShdw blurRad="50800" dist="39000" dir="5460000" algn="tl">
                    <a:srgbClr val="000000">
                      <a:alpha val="38000"/>
                    </a:srgbClr>
                  </a:outerShdw>
                </a:effectLst>
              </a:rPr>
              <a:t>WE WILL UPLAOD TUTORIAL VIDEOS  OF ABOUT HOW TO USE THE APP FOR THE FARMERS WHO DO NOT KNOW HOW TO USE AN APP. WE WILL ALSO KEEP UPLOADING VIDEOS IF A NEW FEATURE IS UPLOADED IN APP ,TO LET KNOW THE FARMERS  HOW TO USE THE NEW FEATURE UPLOADED </a:t>
            </a:r>
          </a:p>
          <a:p>
            <a:pPr marL="457200" indent="-457200">
              <a:buFont typeface="+mj-lt"/>
              <a:buAutoNum type="arabicPeriod"/>
            </a:pPr>
            <a:endParaRPr lang="en-US" sz="2400" b="1" cap="none" spc="0" dirty="0">
              <a:ln w="1905"/>
              <a:effectLst>
                <a:innerShdw blurRad="69850" dist="43180" dir="5400000">
                  <a:srgbClr val="000000">
                    <a:alpha val="65000"/>
                  </a:srgbClr>
                </a:innerShdw>
              </a:effectLst>
            </a:endParaRPr>
          </a:p>
        </p:txBody>
      </p:sp>
      <p:pic>
        <p:nvPicPr>
          <p:cNvPr id="3075" name="Picture 3" descr="C:\Users\pc\Desktop\day8.jpg"/>
          <p:cNvPicPr>
            <a:picLocks noChangeAspect="1" noChangeArrowheads="1"/>
          </p:cNvPicPr>
          <p:nvPr/>
        </p:nvPicPr>
        <p:blipFill>
          <a:blip r:embed="rId3"/>
          <a:srcRect/>
          <a:stretch>
            <a:fillRect/>
          </a:stretch>
        </p:blipFill>
        <p:spPr bwMode="auto">
          <a:xfrm>
            <a:off x="8940800" y="381000"/>
            <a:ext cx="3048000" cy="2133600"/>
          </a:xfrm>
          <a:prstGeom prst="rect">
            <a:avLst/>
          </a:prstGeom>
          <a:noFill/>
        </p:spPr>
      </p:pic>
      <p:pic>
        <p:nvPicPr>
          <p:cNvPr id="3076" name="Picture 4" descr="C:\Users\pc\Desktop\tut.jpg"/>
          <p:cNvPicPr>
            <a:picLocks noChangeAspect="1" noChangeArrowheads="1"/>
          </p:cNvPicPr>
          <p:nvPr/>
        </p:nvPicPr>
        <p:blipFill>
          <a:blip r:embed="rId4"/>
          <a:srcRect/>
          <a:stretch>
            <a:fillRect/>
          </a:stretch>
        </p:blipFill>
        <p:spPr bwMode="auto">
          <a:xfrm>
            <a:off x="8940800" y="4267203"/>
            <a:ext cx="2946400" cy="2085975"/>
          </a:xfrm>
          <a:prstGeom prst="rect">
            <a:avLst/>
          </a:prstGeom>
          <a:noFill/>
        </p:spPr>
      </p:pic>
    </p:spTree>
  </p:cSld>
  <p:clrMapOvr>
    <a:masterClrMapping/>
  </p:clrMapOvr>
  <p:transition>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1" y="762000"/>
            <a:ext cx="11085380" cy="5858262"/>
          </a:xfrm>
        </p:spPr>
        <p:txBody>
          <a:bodyPr>
            <a:normAutofit lnSpcReduction="10000"/>
          </a:bodyPr>
          <a:lstStyle/>
          <a:p>
            <a:r>
              <a:rPr lang="en-US" sz="2300" dirty="0" smtClean="0">
                <a:solidFill>
                  <a:schemeClr val="tx1"/>
                </a:solidFill>
              </a:rPr>
              <a:t>KEEPING LAND RECORDS- Taking matters which mostly happen in some rural area due to land. People can save their land records in their profile verified by district registry office. This will be made essential for every farmers.</a:t>
            </a:r>
          </a:p>
          <a:p>
            <a:pPr>
              <a:buNone/>
            </a:pPr>
            <a:endParaRPr lang="en-US" sz="2300" dirty="0" smtClean="0">
              <a:solidFill>
                <a:schemeClr val="tx1"/>
              </a:solidFill>
            </a:endParaRPr>
          </a:p>
          <a:p>
            <a:r>
              <a:rPr lang="en-US" sz="2300" dirty="0" smtClean="0">
                <a:solidFill>
                  <a:schemeClr val="tx1"/>
                </a:solidFill>
              </a:rPr>
              <a:t> SHOWING WEATHER REPORTS- Sometimes there are some irregularities in rainfall pattern. App will show weather report taking agriculture as special view. Which will be a more easy way for them in comparison to other mode of seeing weather report.</a:t>
            </a:r>
          </a:p>
          <a:p>
            <a:endParaRPr lang="en-US" sz="2300" dirty="0" smtClean="0">
              <a:solidFill>
                <a:schemeClr val="tx1"/>
              </a:solidFill>
            </a:endParaRPr>
          </a:p>
          <a:p>
            <a:r>
              <a:rPr lang="en-US" sz="2000" dirty="0" smtClean="0">
                <a:solidFill>
                  <a:schemeClr val="tx1"/>
                </a:solidFill>
              </a:rPr>
              <a:t>DIRECT CONNECTION TO THE MARKET- Few cultivators and farmers grow crops mainly for family consumption due to lack of some resources and other reasons. App will provide a direct connection to the market so that farmers can contact them easily and there will be not any dishonesty in the prices</a:t>
            </a:r>
            <a:r>
              <a:rPr lang="en-US" sz="1800" dirty="0" smtClean="0">
                <a:solidFill>
                  <a:schemeClr val="tx1"/>
                </a:solidFill>
              </a:rPr>
              <a:t>.</a:t>
            </a:r>
          </a:p>
          <a:p>
            <a:endParaRPr lang="en-US" sz="1800" dirty="0" smtClean="0">
              <a:solidFill>
                <a:schemeClr val="tx1"/>
              </a:solidFill>
            </a:endParaRPr>
          </a:p>
          <a:p>
            <a:r>
              <a:rPr lang="en-US" sz="2000" dirty="0" smtClean="0">
                <a:solidFill>
                  <a:schemeClr val="tx1"/>
                </a:solidFill>
              </a:rPr>
              <a:t>GROWTH RATE AND DATA- Agriculture growth rate as well as comparisons from other districts will also be shown at the end of the month</a:t>
            </a:r>
            <a:r>
              <a:rPr lang="en-US" sz="2400" dirty="0" smtClean="0">
                <a:solidFill>
                  <a:schemeClr val="tx1"/>
                </a:solidFill>
              </a:rPr>
              <a:t>.</a:t>
            </a:r>
          </a:p>
          <a:p>
            <a:endParaRPr lang="en-US" sz="2400" dirty="0" smtClean="0">
              <a:solidFill>
                <a:schemeClr val="tx1"/>
              </a:solidFill>
            </a:endParaRPr>
          </a:p>
          <a:p>
            <a:r>
              <a:rPr lang="en-US" sz="2000" dirty="0" smtClean="0">
                <a:solidFill>
                  <a:schemeClr val="tx1"/>
                </a:solidFill>
              </a:rPr>
              <a:t>RECORD OF SURPLUS GRAIN-  Record of surplus grain will be kept and the needy persons in different areas will be fulfilled.</a:t>
            </a:r>
            <a:endParaRPr lang="en-US" sz="2400" dirty="0" smtClean="0">
              <a:solidFill>
                <a:schemeClr val="tx1"/>
              </a:solidFill>
            </a:endParaRPr>
          </a:p>
          <a:p>
            <a:endParaRPr lang="en-US" sz="2300" dirty="0"/>
          </a:p>
        </p:txBody>
      </p:sp>
      <p:sp>
        <p:nvSpPr>
          <p:cNvPr id="5" name="Rectangle 4"/>
          <p:cNvSpPr/>
          <p:nvPr/>
        </p:nvSpPr>
        <p:spPr>
          <a:xfrm>
            <a:off x="594360" y="0"/>
            <a:ext cx="11155680" cy="8077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000" b="1" dirty="0" smtClean="0">
                <a:solidFill>
                  <a:schemeClr val="tx1"/>
                </a:solidFill>
              </a:rPr>
              <a:t>FEATURES THAT WILL BE ADDED AFTER UPGRADATION OF THE APP-</a:t>
            </a:r>
            <a:endParaRPr lang="en-US" sz="3000" b="1" dirty="0">
              <a:solidFill>
                <a:schemeClr val="tx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1943C95-2B60-42A6-B1EE-E4487D55EE08}"/>
              </a:ext>
            </a:extLst>
          </p:cNvPr>
          <p:cNvSpPr>
            <a:spLocks noGrp="1"/>
          </p:cNvSpPr>
          <p:nvPr>
            <p:ph type="title"/>
          </p:nvPr>
        </p:nvSpPr>
        <p:spPr/>
        <p:txBody>
          <a:bodyPr/>
          <a:lstStyle/>
          <a:p>
            <a:r>
              <a:rPr lang="en-US" dirty="0"/>
              <a:t>BENEFITS:</a:t>
            </a:r>
          </a:p>
        </p:txBody>
      </p:sp>
      <p:sp>
        <p:nvSpPr>
          <p:cNvPr id="3" name="Content Placeholder 2">
            <a:extLst>
              <a:ext uri="{FF2B5EF4-FFF2-40B4-BE49-F238E27FC236}">
                <a16:creationId xmlns="" xmlns:a16="http://schemas.microsoft.com/office/drawing/2014/main" id="{F0880991-53EE-4139-8DC1-26CE5AB105E1}"/>
              </a:ext>
            </a:extLst>
          </p:cNvPr>
          <p:cNvSpPr>
            <a:spLocks noGrp="1"/>
          </p:cNvSpPr>
          <p:nvPr>
            <p:ph idx="1"/>
          </p:nvPr>
        </p:nvSpPr>
        <p:spPr/>
        <p:txBody>
          <a:bodyPr>
            <a:normAutofit fontScale="92500"/>
          </a:bodyPr>
          <a:lstStyle/>
          <a:p>
            <a:pPr marL="0" indent="0">
              <a:buNone/>
            </a:pPr>
            <a:r>
              <a:rPr lang="en-US" dirty="0">
                <a:latin typeface="Franklin Gothic Medium"/>
              </a:rPr>
              <a:t>1.</a:t>
            </a:r>
            <a:r>
              <a:rPr lang="en-US" u="sng" dirty="0">
                <a:latin typeface="Franklin Gothic Medium"/>
              </a:rPr>
              <a:t>IT IS AN EASY TOOL FOR FARMERS TO USE-</a:t>
            </a:r>
            <a:r>
              <a:rPr lang="en-US" dirty="0">
                <a:latin typeface="Franklin Gothic Medium"/>
              </a:rPr>
              <a:t> The facilities of various tabs and the help line number make it an easy tool that can be in reach of every farmers. The app is specially designed taking in account of farmer's convenience.</a:t>
            </a:r>
          </a:p>
          <a:p>
            <a:pPr marL="0" indent="0">
              <a:buNone/>
            </a:pPr>
            <a:r>
              <a:rPr lang="en-US" u="sng" dirty="0">
                <a:latin typeface="Franklin Gothic Medium"/>
              </a:rPr>
              <a:t>2.PROVIDING EMPLOYMENT- T</a:t>
            </a:r>
            <a:r>
              <a:rPr lang="en-US" dirty="0">
                <a:latin typeface="Franklin Gothic Medium"/>
              </a:rPr>
              <a:t>he help center will provide employment to the local youths who are not that much well educated but can handle internet related stuffs. Also being locals they have better understanding and sympathy towards farmers and their problems .This in turn stop the youths from choosing an evil path for their survival.</a:t>
            </a:r>
          </a:p>
          <a:p>
            <a:pPr marL="0" indent="0">
              <a:buNone/>
            </a:pPr>
            <a:endParaRPr lang="en-US" dirty="0">
              <a:latin typeface="Franklin Gothic Medium"/>
            </a:endParaRPr>
          </a:p>
        </p:txBody>
      </p:sp>
    </p:spTree>
    <p:extLst>
      <p:ext uri="{BB962C8B-B14F-4D97-AF65-F5344CB8AC3E}">
        <p14:creationId xmlns="" xmlns:p14="http://schemas.microsoft.com/office/powerpoint/2010/main" val="3945100021"/>
      </p:ext>
    </p:extLst>
  </p:cSld>
  <p:clrMapOvr>
    <a:masterClrMapping/>
  </p:clrMapOvr>
  <p:transition>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01A0F3E-814E-4797-8351-0002FE728C02}"/>
              </a:ext>
            </a:extLst>
          </p:cNvPr>
          <p:cNvSpPr>
            <a:spLocks noGrp="1"/>
          </p:cNvSpPr>
          <p:nvPr>
            <p:ph type="title"/>
          </p:nvPr>
        </p:nvSpPr>
        <p:spPr/>
        <p:txBody>
          <a:bodyPr/>
          <a:lstStyle/>
          <a:p>
            <a:r>
              <a:rPr lang="en-US" dirty="0"/>
              <a:t>BENEFITS(CONTD.)</a:t>
            </a:r>
          </a:p>
        </p:txBody>
      </p:sp>
      <p:sp>
        <p:nvSpPr>
          <p:cNvPr id="3" name="Content Placeholder 2">
            <a:extLst>
              <a:ext uri="{FF2B5EF4-FFF2-40B4-BE49-F238E27FC236}">
                <a16:creationId xmlns="" xmlns:a16="http://schemas.microsoft.com/office/drawing/2014/main" id="{835C73EA-C0EB-4AAE-9903-D20F007637DA}"/>
              </a:ext>
            </a:extLst>
          </p:cNvPr>
          <p:cNvSpPr>
            <a:spLocks noGrp="1"/>
          </p:cNvSpPr>
          <p:nvPr>
            <p:ph idx="1"/>
          </p:nvPr>
        </p:nvSpPr>
        <p:spPr/>
        <p:txBody>
          <a:bodyPr/>
          <a:lstStyle/>
          <a:p>
            <a:r>
              <a:rPr lang="en-US" u="sng" dirty="0">
                <a:latin typeface="Franklin Gothic Medium"/>
              </a:rPr>
              <a:t>3.THE ESSENTIAL ISSUES ARE RESOLVED</a:t>
            </a:r>
            <a:r>
              <a:rPr lang="en-US" dirty="0">
                <a:latin typeface="Franklin Gothic Medium"/>
              </a:rPr>
              <a:t>: The app try to cover almost all the crucial problems faced by farmers and also after upgradation it will cover many more aspects. It will make farmers aware of some innovative ideas of others of their community. It will  be much useful in this pandemic and even after that to keep a good data of their produced grains.</a:t>
            </a:r>
            <a:endParaRPr lang="en-US" dirty="0"/>
          </a:p>
        </p:txBody>
      </p:sp>
    </p:spTree>
    <p:extLst>
      <p:ext uri="{BB962C8B-B14F-4D97-AF65-F5344CB8AC3E}">
        <p14:creationId xmlns="" xmlns:p14="http://schemas.microsoft.com/office/powerpoint/2010/main" val="3862883115"/>
      </p:ext>
    </p:extLst>
  </p:cSld>
  <p:clrMapOvr>
    <a:masterClrMapping/>
  </p:clrMapOvr>
  <p:transition>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161" name="Picture 2097160"/>
          <p:cNvPicPr>
            <a:picLocks/>
          </p:cNvPicPr>
          <p:nvPr/>
        </p:nvPicPr>
        <p:blipFill>
          <a:blip r:embed="rId2"/>
          <a:stretch>
            <a:fillRect/>
          </a:stretch>
        </p:blipFill>
        <p:spPr>
          <a:xfrm>
            <a:off x="0" y="860208"/>
            <a:ext cx="12192000" cy="5137589"/>
          </a:xfrm>
          <a:prstGeom prst="rect">
            <a:avLst/>
          </a:prstGeom>
        </p:spPr>
      </p:pic>
    </p:spTree>
  </p:cSld>
  <p:clrMapOvr>
    <a:masterClrMapping/>
  </p:clrMapOvr>
  <p:transition>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164" name="Picture 2097163"/>
          <p:cNvPicPr>
            <a:picLocks/>
          </p:cNvPicPr>
          <p:nvPr/>
        </p:nvPicPr>
        <p:blipFill>
          <a:blip r:embed="rId2"/>
          <a:stretch>
            <a:fillRect/>
          </a:stretch>
        </p:blipFill>
        <p:spPr>
          <a:xfrm>
            <a:off x="0" y="860208"/>
            <a:ext cx="12192000" cy="5137589"/>
          </a:xfrm>
          <a:prstGeom prst="rect">
            <a:avLst/>
          </a:prstGeom>
        </p:spPr>
      </p:pic>
    </p:spTree>
  </p:cSld>
  <p:clrMapOvr>
    <a:masterClrMapping/>
  </p:clrMapOvr>
  <p:transition>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154" name="Picture 2097153"/>
          <p:cNvPicPr>
            <a:picLocks/>
          </p:cNvPicPr>
          <p:nvPr/>
        </p:nvPicPr>
        <p:blipFill>
          <a:blip r:embed="rId2"/>
          <a:stretch>
            <a:fillRect/>
          </a:stretch>
        </p:blipFill>
        <p:spPr>
          <a:xfrm>
            <a:off x="0" y="861249"/>
            <a:ext cx="12192000" cy="5135507"/>
          </a:xfrm>
          <a:prstGeom prst="rect">
            <a:avLst/>
          </a:prstGeom>
        </p:spPr>
      </p:pic>
    </p:spTree>
  </p:cSld>
  <p:clrMapOvr>
    <a:masterClrMapping/>
  </p:clrMapOvr>
  <p:transition>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155" name="Picture 2097154"/>
          <p:cNvPicPr>
            <a:picLocks/>
          </p:cNvPicPr>
          <p:nvPr/>
        </p:nvPicPr>
        <p:blipFill>
          <a:blip r:embed="rId2"/>
          <a:stretch>
            <a:fillRect/>
          </a:stretch>
        </p:blipFill>
        <p:spPr>
          <a:xfrm>
            <a:off x="0" y="861249"/>
            <a:ext cx="12192000" cy="5135507"/>
          </a:xfrm>
          <a:prstGeom prst="rect">
            <a:avLst/>
          </a:prstGeom>
        </p:spPr>
      </p:pic>
    </p:spTree>
  </p:cSld>
  <p:clrMapOvr>
    <a:masterClrMapping/>
  </p:clrMapOvr>
  <p:transition>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156" name="Picture 2097155"/>
          <p:cNvPicPr>
            <a:picLocks/>
          </p:cNvPicPr>
          <p:nvPr/>
        </p:nvPicPr>
        <p:blipFill>
          <a:blip r:embed="rId2"/>
          <a:stretch>
            <a:fillRect/>
          </a:stretch>
        </p:blipFill>
        <p:spPr>
          <a:xfrm>
            <a:off x="0" y="861249"/>
            <a:ext cx="12192000" cy="5135507"/>
          </a:xfrm>
          <a:prstGeom prst="rect">
            <a:avLst/>
          </a:prstGeom>
        </p:spPr>
      </p:pic>
    </p:spTree>
  </p:cSld>
  <p:clrMapOvr>
    <a:masterClrMapping/>
  </p:clrMapOvr>
  <p:transition>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167" name="Picture 2097166"/>
          <p:cNvPicPr>
            <a:picLocks/>
          </p:cNvPicPr>
          <p:nvPr/>
        </p:nvPicPr>
        <p:blipFill>
          <a:blip r:embed="rId2"/>
          <a:stretch>
            <a:fillRect/>
          </a:stretch>
        </p:blipFill>
        <p:spPr>
          <a:xfrm>
            <a:off x="0" y="860208"/>
            <a:ext cx="12192000" cy="5137589"/>
          </a:xfrm>
          <a:prstGeom prst="rect">
            <a:avLst/>
          </a:prstGeom>
        </p:spPr>
      </p:pic>
    </p:spTree>
  </p:cSld>
  <p:clrMapOvr>
    <a:masterClrMapping/>
  </p:clrMapOvr>
  <p:transition>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158" name="Picture 2097157"/>
          <p:cNvPicPr>
            <a:picLocks/>
          </p:cNvPicPr>
          <p:nvPr/>
        </p:nvPicPr>
        <p:blipFill>
          <a:blip r:embed="rId2"/>
          <a:stretch>
            <a:fillRect/>
          </a:stretch>
        </p:blipFill>
        <p:spPr>
          <a:xfrm>
            <a:off x="0" y="861249"/>
            <a:ext cx="12192000" cy="5135507"/>
          </a:xfrm>
          <a:prstGeom prst="rect">
            <a:avLst/>
          </a:prstGeom>
        </p:spPr>
      </p:pic>
    </p:spTree>
  </p:cSld>
  <p:clrMapOvr>
    <a:masterClrMapping/>
  </p:clrMapOvr>
  <p:transition>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165" name="Picture 2097164"/>
          <p:cNvPicPr>
            <a:picLocks/>
          </p:cNvPicPr>
          <p:nvPr/>
        </p:nvPicPr>
        <p:blipFill>
          <a:blip r:embed="rId2"/>
          <a:stretch>
            <a:fillRect/>
          </a:stretch>
        </p:blipFill>
        <p:spPr>
          <a:xfrm>
            <a:off x="-172528" y="98208"/>
            <a:ext cx="12192000" cy="5137589"/>
          </a:xfrm>
          <a:prstGeom prst="rect">
            <a:avLst/>
          </a:prstGeom>
        </p:spPr>
      </p:pic>
      <p:sp>
        <p:nvSpPr>
          <p:cNvPr id="2" name="TextBox 1">
            <a:extLst>
              <a:ext uri="{FF2B5EF4-FFF2-40B4-BE49-F238E27FC236}">
                <a16:creationId xmlns="" xmlns:a16="http://schemas.microsoft.com/office/drawing/2014/main" id="{782D098E-4F5C-4E4B-B4DC-E3EF3A2822F4}"/>
              </a:ext>
            </a:extLst>
          </p:cNvPr>
          <p:cNvSpPr txBox="1"/>
          <p:nvPr/>
        </p:nvSpPr>
        <p:spPr>
          <a:xfrm flipV="1">
            <a:off x="4267200" y="3569732"/>
            <a:ext cx="36576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GB" dirty="0">
              <a:cs typeface="Calibri"/>
            </a:endParaRPr>
          </a:p>
        </p:txBody>
      </p:sp>
      <p:sp>
        <p:nvSpPr>
          <p:cNvPr id="3" name="TextBox 2">
            <a:extLst>
              <a:ext uri="{FF2B5EF4-FFF2-40B4-BE49-F238E27FC236}">
                <a16:creationId xmlns="" xmlns:a16="http://schemas.microsoft.com/office/drawing/2014/main" id="{A360F63C-B371-4750-9A79-63EEC3506672}"/>
              </a:ext>
            </a:extLst>
          </p:cNvPr>
          <p:cNvSpPr txBox="1"/>
          <p:nvPr/>
        </p:nvSpPr>
        <p:spPr>
          <a:xfrm>
            <a:off x="623739" y="3630825"/>
            <a:ext cx="10252015"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800" b="1" dirty="0">
                <a:solidFill>
                  <a:schemeClr val="bg1">
                    <a:lumMod val="95000"/>
                  </a:schemeClr>
                </a:solidFill>
                <a:cs typeface="Calibri"/>
              </a:rPr>
              <a:t>The help centre  will create a profile of  needy farmers and inform them time to time about the progress in their respective problem.</a:t>
            </a:r>
          </a:p>
        </p:txBody>
      </p:sp>
    </p:spTree>
  </p:cSld>
  <p:clrMapOvr>
    <a:masterClrMapping/>
  </p:clrMapOvr>
  <p:transition>
    <p:push dir="u"/>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 xmlns:thm15="http://schemas.microsoft.com/office/thememl/2012/main" name="Parallax" id="{3388167B-A2EB-4685-9635-1831D9AEF8C4}" vid="{4F7A876A-7598-49CA-AFC8-8EDA2551E4A7}"/>
    </a:ext>
  </a:extLst>
</a:theme>
</file>

<file path=ppt/theme/theme2.xml><?xml version="1.0" encoding="utf-8"?>
<a:theme xmlns:a="http://schemas.openxmlformats.org/drawingml/2006/main" name="BrushVTI">
  <a:themeElements>
    <a:clrScheme name="AnalogousFromDarkSeedLeftStep">
      <a:dk1>
        <a:srgbClr val="000000"/>
      </a:dk1>
      <a:lt1>
        <a:srgbClr val="FFFFFF"/>
      </a:lt1>
      <a:dk2>
        <a:srgbClr val="412434"/>
      </a:dk2>
      <a:lt2>
        <a:srgbClr val="E2E8E7"/>
      </a:lt2>
      <a:accent1>
        <a:srgbClr val="E72940"/>
      </a:accent1>
      <a:accent2>
        <a:srgbClr val="D5177D"/>
      </a:accent2>
      <a:accent3>
        <a:srgbClr val="E729DE"/>
      </a:accent3>
      <a:accent4>
        <a:srgbClr val="8F17D5"/>
      </a:accent4>
      <a:accent5>
        <a:srgbClr val="5B34E8"/>
      </a:accent5>
      <a:accent6>
        <a:srgbClr val="284CD8"/>
      </a:accent6>
      <a:hlink>
        <a:srgbClr val="8A62CA"/>
      </a:hlink>
      <a:folHlink>
        <a:srgbClr val="7F7F7F"/>
      </a:folHlink>
    </a:clrScheme>
    <a:fontScheme name="Custom 3">
      <a:majorFont>
        <a:latin typeface="Elephant"/>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BrushVTI" id="{7102FA3A-9D7B-4497-8C4B-FB535AAFDE06}" vid="{C6D41F62-6FAB-440A-BEC7-CB7BF190811F}"/>
    </a:ext>
  </a:extLst>
</a:theme>
</file>

<file path=ppt/theme/theme3.xml><?xml version="1.0" encoding="utf-8"?>
<a:theme xmlns:a="http://schemas.openxmlformats.org/drawingml/2006/main" name="160901-leaf-template-16x9">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office theme</Template>
  <TotalTime>84</TotalTime>
  <Words>612</Words>
  <Application>Microsoft Office PowerPoint</Application>
  <PresentationFormat>Custom</PresentationFormat>
  <Paragraphs>46</Paragraphs>
  <Slides>15</Slides>
  <Notes>0</Notes>
  <HiddenSlides>0</HiddenSlides>
  <MMClips>0</MMClips>
  <ScaleCrop>false</ScaleCrop>
  <HeadingPairs>
    <vt:vector size="4" baseType="variant">
      <vt:variant>
        <vt:lpstr>Theme</vt:lpstr>
      </vt:variant>
      <vt:variant>
        <vt:i4>3</vt:i4>
      </vt:variant>
      <vt:variant>
        <vt:lpstr>Slide Titles</vt:lpstr>
      </vt:variant>
      <vt:variant>
        <vt:i4>15</vt:i4>
      </vt:variant>
    </vt:vector>
  </HeadingPairs>
  <TitlesOfParts>
    <vt:vector size="18" baseType="lpstr">
      <vt:lpstr>Parallax</vt:lpstr>
      <vt:lpstr>BrushVTI</vt:lpstr>
      <vt:lpstr>160901-leaf-template-16x9</vt:lpstr>
      <vt:lpstr>ANNDATA AABHAAR: PROJECT BY AGRO THINKERS, 1. YASHIKA( Team  leader) 2.Raghvendra Prasad Srivastava 3. Mahima Singh  4.Abhishek Varun</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BENEFITS:</vt:lpstr>
      <vt:lpstr>BENEFITS(CONTD.)</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RAGHU</dc:creator>
  <cp:lastModifiedBy>RAGHU</cp:lastModifiedBy>
  <cp:revision>394</cp:revision>
  <dcterms:created xsi:type="dcterms:W3CDTF">2020-04-30T06:50:22Z</dcterms:created>
  <dcterms:modified xsi:type="dcterms:W3CDTF">2020-04-28T20:38:05Z</dcterms:modified>
</cp:coreProperties>
</file>